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76" r:id="rId1"/>
  </p:sldMasterIdLst>
  <p:sldIdLst>
    <p:sldId id="256" r:id="rId2"/>
    <p:sldId id="257" r:id="rId3"/>
    <p:sldId id="264" r:id="rId4"/>
    <p:sldId id="261" r:id="rId5"/>
    <p:sldId id="265" r:id="rId6"/>
    <p:sldId id="266" r:id="rId7"/>
    <p:sldId id="267" r:id="rId8"/>
    <p:sldId id="260" r:id="rId9"/>
    <p:sldId id="263" r:id="rId10"/>
    <p:sldId id="269" r:id="rId11"/>
    <p:sldId id="270" r:id="rId12"/>
    <p:sldId id="271" r:id="rId13"/>
    <p:sldId id="272" r:id="rId14"/>
    <p:sldId id="273" r:id="rId15"/>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3728" autoAdjust="0"/>
  </p:normalViewPr>
  <p:slideViewPr>
    <p:cSldViewPr>
      <p:cViewPr varScale="1">
        <p:scale>
          <a:sx n="68" d="100"/>
          <a:sy n="68" d="100"/>
        </p:scale>
        <p:origin x="-1434" y="-120"/>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7" name="Равнобедренный треугольник 6"/>
          <p:cNvSpPr/>
          <p:nvPr/>
        </p:nvSpPr>
        <p:spPr>
          <a:xfrm rot="16200000">
            <a:off x="7554353" y="5254283"/>
            <a:ext cx="1892949" cy="1294228"/>
          </a:xfrm>
          <a:prstGeom prst="triangle">
            <a:avLst>
              <a:gd name="adj" fmla="val 51323"/>
            </a:avLst>
          </a:prstGeom>
          <a:gradFill flip="none" rotWithShape="1">
            <a:gsLst>
              <a:gs pos="0">
                <a:schemeClr val="accent1">
                  <a:shade val="30000"/>
                  <a:satMod val="155000"/>
                  <a:alpha val="100000"/>
                </a:schemeClr>
              </a:gs>
              <a:gs pos="60000">
                <a:schemeClr val="accent1">
                  <a:satMod val="160000"/>
                  <a:alpha val="100000"/>
                </a:schemeClr>
              </a:gs>
              <a:gs pos="100000">
                <a:schemeClr val="accent1">
                  <a:tint val="70000"/>
                  <a:satMod val="200000"/>
                  <a:alpha val="100000"/>
                </a:schemeClr>
              </a:gs>
            </a:gsLst>
            <a:lin ang="15500000" scaled="1"/>
            <a:tileRect/>
          </a:gra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Заголовок 7"/>
          <p:cNvSpPr>
            <a:spLocks noGrp="1"/>
          </p:cNvSpPr>
          <p:nvPr>
            <p:ph type="ctrTitle"/>
          </p:nvPr>
        </p:nvSpPr>
        <p:spPr>
          <a:xfrm>
            <a:off x="540544" y="776288"/>
            <a:ext cx="8062912" cy="1470025"/>
          </a:xfrm>
        </p:spPr>
        <p:txBody>
          <a:bodyPr anchor="b">
            <a:normAutofit/>
          </a:bodyPr>
          <a:lstStyle>
            <a:lvl1pPr algn="r">
              <a:defRPr sz="4400"/>
            </a:lvl1pPr>
          </a:lstStyle>
          <a:p>
            <a:r>
              <a:rPr kumimoji="0" lang="ru-RU" smtClean="0"/>
              <a:t>Образец заголовка</a:t>
            </a:r>
            <a:endParaRPr kumimoji="0" lang="en-US"/>
          </a:p>
        </p:txBody>
      </p:sp>
      <p:sp>
        <p:nvSpPr>
          <p:cNvPr id="9" name="Подзаголовок 8"/>
          <p:cNvSpPr>
            <a:spLocks noGrp="1"/>
          </p:cNvSpPr>
          <p:nvPr>
            <p:ph type="subTitle" idx="1"/>
          </p:nvPr>
        </p:nvSpPr>
        <p:spPr>
          <a:xfrm>
            <a:off x="540544" y="2250280"/>
            <a:ext cx="8062912" cy="1752600"/>
          </a:xfrm>
        </p:spPr>
        <p:txBody>
          <a:bodyPr/>
          <a:lstStyle>
            <a:lvl1pPr marL="0" marR="36576" indent="0" algn="r">
              <a:spcBef>
                <a:spcPts val="0"/>
              </a:spcBef>
              <a:buNone/>
              <a:defRPr>
                <a:ln>
                  <a:solidFill>
                    <a:schemeClr val="bg2"/>
                  </a:solidFill>
                </a:ln>
                <a:solidFill>
                  <a:schemeClr val="tx1">
                    <a:tint val="75000"/>
                  </a:schemeClr>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ru-RU" smtClean="0"/>
              <a:t>Образец подзаголовка</a:t>
            </a:r>
            <a:endParaRPr kumimoji="0" lang="en-US"/>
          </a:p>
        </p:txBody>
      </p:sp>
      <p:sp>
        <p:nvSpPr>
          <p:cNvPr id="28" name="Дата 27"/>
          <p:cNvSpPr>
            <a:spLocks noGrp="1"/>
          </p:cNvSpPr>
          <p:nvPr>
            <p:ph type="dt" sz="half" idx="10"/>
          </p:nvPr>
        </p:nvSpPr>
        <p:spPr>
          <a:xfrm>
            <a:off x="1371600" y="6012656"/>
            <a:ext cx="5791200" cy="365125"/>
          </a:xfrm>
        </p:spPr>
        <p:txBody>
          <a:bodyPr tIns="0" bIns="0" anchor="t"/>
          <a:lstStyle>
            <a:lvl1pPr algn="r">
              <a:defRPr sz="1000"/>
            </a:lvl1pPr>
          </a:lstStyle>
          <a:p>
            <a:fld id="{162E695E-3FDD-4EF9-8F16-539E5B1FD1B8}" type="datetimeFigureOut">
              <a:rPr lang="ru-RU" smtClean="0"/>
              <a:pPr/>
              <a:t>14.03.2019</a:t>
            </a:fld>
            <a:endParaRPr lang="ru-RU"/>
          </a:p>
        </p:txBody>
      </p:sp>
      <p:sp>
        <p:nvSpPr>
          <p:cNvPr id="17" name="Нижний колонтитул 16"/>
          <p:cNvSpPr>
            <a:spLocks noGrp="1"/>
          </p:cNvSpPr>
          <p:nvPr>
            <p:ph type="ftr" sz="quarter" idx="11"/>
          </p:nvPr>
        </p:nvSpPr>
        <p:spPr>
          <a:xfrm>
            <a:off x="1371600" y="5650704"/>
            <a:ext cx="5791200" cy="365125"/>
          </a:xfrm>
        </p:spPr>
        <p:txBody>
          <a:bodyPr tIns="0" bIns="0" anchor="b"/>
          <a:lstStyle>
            <a:lvl1pPr algn="r">
              <a:defRPr sz="1100"/>
            </a:lvl1pPr>
          </a:lstStyle>
          <a:p>
            <a:endParaRPr lang="ru-RU"/>
          </a:p>
        </p:txBody>
      </p:sp>
      <p:sp>
        <p:nvSpPr>
          <p:cNvPr id="29" name="Номер слайда 28"/>
          <p:cNvSpPr>
            <a:spLocks noGrp="1"/>
          </p:cNvSpPr>
          <p:nvPr>
            <p:ph type="sldNum" sz="quarter" idx="12"/>
          </p:nvPr>
        </p:nvSpPr>
        <p:spPr>
          <a:xfrm>
            <a:off x="8392247" y="5752307"/>
            <a:ext cx="502920" cy="365125"/>
          </a:xfrm>
        </p:spPr>
        <p:txBody>
          <a:bodyPr anchor="ctr"/>
          <a:lstStyle>
            <a:lvl1pPr algn="ctr">
              <a:defRPr sz="1300">
                <a:solidFill>
                  <a:srgbClr val="FFFFFF"/>
                </a:solidFill>
              </a:defRPr>
            </a:lvl1pPr>
          </a:lstStyle>
          <a:p>
            <a:fld id="{FF32BFD4-E328-46A9-9F41-AC857643EA57}" type="slidenum">
              <a:rPr lang="ru-RU" smtClean="0"/>
              <a:pPr/>
              <a:t>‹#›</a:t>
            </a:fld>
            <a:endParaRPr lang="ru-RU"/>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67494"/>
            <a:ext cx="8229600" cy="1399032"/>
          </a:xfrm>
        </p:spPr>
        <p:txBody>
          <a:bodyPr/>
          <a:lstStyle/>
          <a:p>
            <a:r>
              <a:rPr kumimoji="0" lang="ru-RU" smtClean="0"/>
              <a:t>Образец заголовка</a:t>
            </a:r>
            <a:endParaRPr kumimoji="0" lang="en-US"/>
          </a:p>
        </p:txBody>
      </p:sp>
      <p:sp>
        <p:nvSpPr>
          <p:cNvPr id="3" name="Содержимое 2"/>
          <p:cNvSpPr>
            <a:spLocks noGrp="1"/>
          </p:cNvSpPr>
          <p:nvPr>
            <p:ph idx="1"/>
          </p:nvPr>
        </p:nvSpPr>
        <p:spPr>
          <a:xfrm>
            <a:off x="457200" y="1882808"/>
            <a:ext cx="8229600" cy="4572000"/>
          </a:xfrm>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a:xfrm>
            <a:off x="4791456" y="6480048"/>
            <a:ext cx="2133600" cy="301752"/>
          </a:xfrm>
        </p:spPr>
        <p:txBody>
          <a:bodyPr/>
          <a:lstStyle/>
          <a:p>
            <a:fld id="{162E695E-3FDD-4EF9-8F16-539E5B1FD1B8}" type="datetimeFigureOut">
              <a:rPr lang="ru-RU" smtClean="0"/>
              <a:pPr/>
              <a:t>14.03.2019</a:t>
            </a:fld>
            <a:endParaRPr lang="ru-RU"/>
          </a:p>
        </p:txBody>
      </p:sp>
      <p:sp>
        <p:nvSpPr>
          <p:cNvPr id="5" name="Нижний колонтитул 4"/>
          <p:cNvSpPr>
            <a:spLocks noGrp="1"/>
          </p:cNvSpPr>
          <p:nvPr>
            <p:ph type="ftr" sz="quarter" idx="11"/>
          </p:nvPr>
        </p:nvSpPr>
        <p:spPr>
          <a:xfrm>
            <a:off x="457200" y="6480969"/>
            <a:ext cx="4260056" cy="300831"/>
          </a:xfrm>
        </p:spPr>
        <p:txBody>
          <a:bodyPr/>
          <a:lstStyle/>
          <a:p>
            <a:endParaRPr lang="ru-RU"/>
          </a:p>
        </p:txBody>
      </p:sp>
      <p:sp>
        <p:nvSpPr>
          <p:cNvPr id="6" name="Номер слайда 5"/>
          <p:cNvSpPr>
            <a:spLocks noGrp="1"/>
          </p:cNvSpPr>
          <p:nvPr>
            <p:ph type="sldNum" sz="quarter" idx="12"/>
          </p:nvPr>
        </p:nvSpPr>
        <p:spPr/>
        <p:txBody>
          <a:bodyPr/>
          <a:lstStyle/>
          <a:p>
            <a:fld id="{FF32BFD4-E328-46A9-9F41-AC857643EA57}" type="slidenum">
              <a:rPr lang="ru-RU" smtClean="0"/>
              <a:pPr/>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Заголовок раздела">
    <p:bg>
      <p:bgRef idx="1002">
        <a:schemeClr val="bg1"/>
      </p:bgRef>
    </p:bg>
    <p:spTree>
      <p:nvGrpSpPr>
        <p:cNvPr id="1" name=""/>
        <p:cNvGrpSpPr/>
        <p:nvPr/>
      </p:nvGrpSpPr>
      <p:grpSpPr>
        <a:xfrm>
          <a:off x="0" y="0"/>
          <a:ext cx="0" cy="0"/>
          <a:chOff x="0" y="0"/>
          <a:chExt cx="0" cy="0"/>
        </a:xfrm>
      </p:grpSpPr>
      <p:sp>
        <p:nvSpPr>
          <p:cNvPr id="9" name="Прямоугольный треугольник 8"/>
          <p:cNvSpPr/>
          <p:nvPr/>
        </p:nvSpPr>
        <p:spPr>
          <a:xfrm flipV="1">
            <a:off x="7034" y="7034"/>
            <a:ext cx="9129932" cy="6836899"/>
          </a:xfrm>
          <a:prstGeom prst="rtTriangle">
            <a:avLst/>
          </a:prstGeom>
          <a:gradFill flip="none" rotWithShape="1">
            <a:gsLst>
              <a:gs pos="0">
                <a:schemeClr val="tx2">
                  <a:alpha val="10000"/>
                </a:schemeClr>
              </a:gs>
              <a:gs pos="70000">
                <a:schemeClr val="tx2">
                  <a:alpha val="8000"/>
                </a:schemeClr>
              </a:gs>
              <a:gs pos="100000">
                <a:schemeClr val="tx2">
                  <a:alpha val="1000"/>
                </a:schemeClr>
              </a:gs>
            </a:gsLst>
            <a:lin ang="8000000" scaled="1"/>
            <a:tileRect/>
          </a:gra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marL="0" algn="ctr" defTabSz="914400" rtl="0" eaLnBrk="1" latinLnBrk="0" hangingPunct="1"/>
            <a:endParaRPr kumimoji="0" lang="en-US" sz="1800" kern="1200">
              <a:solidFill>
                <a:schemeClr val="lt1"/>
              </a:solidFill>
              <a:latin typeface="+mn-lt"/>
              <a:ea typeface="+mn-ea"/>
              <a:cs typeface="+mn-cs"/>
            </a:endParaRPr>
          </a:p>
        </p:txBody>
      </p:sp>
      <p:sp>
        <p:nvSpPr>
          <p:cNvPr id="8" name="Равнобедренный треугольник 7"/>
          <p:cNvSpPr/>
          <p:nvPr/>
        </p:nvSpPr>
        <p:spPr>
          <a:xfrm rot="5400000" flipV="1">
            <a:off x="7554353" y="309490"/>
            <a:ext cx="1892949" cy="1294228"/>
          </a:xfrm>
          <a:prstGeom prst="triangle">
            <a:avLst>
              <a:gd name="adj" fmla="val 51323"/>
            </a:avLst>
          </a:prstGeom>
          <a:gradFill flip="none" rotWithShape="1">
            <a:gsLst>
              <a:gs pos="0">
                <a:schemeClr val="accent1">
                  <a:shade val="30000"/>
                  <a:satMod val="155000"/>
                  <a:alpha val="100000"/>
                </a:schemeClr>
              </a:gs>
              <a:gs pos="60000">
                <a:schemeClr val="accent1">
                  <a:satMod val="160000"/>
                  <a:alpha val="100000"/>
                </a:schemeClr>
              </a:gs>
              <a:gs pos="100000">
                <a:schemeClr val="accent1">
                  <a:tint val="70000"/>
                  <a:satMod val="200000"/>
                  <a:alpha val="100000"/>
                </a:schemeClr>
              </a:gs>
            </a:gsLst>
            <a:lin ang="15500000" scaled="1"/>
            <a:tileRect/>
          </a:gra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4" name="Дата 3"/>
          <p:cNvSpPr>
            <a:spLocks noGrp="1"/>
          </p:cNvSpPr>
          <p:nvPr>
            <p:ph type="dt" sz="half" idx="10"/>
          </p:nvPr>
        </p:nvSpPr>
        <p:spPr>
          <a:xfrm>
            <a:off x="6955632" y="6477000"/>
            <a:ext cx="2133600" cy="304800"/>
          </a:xfrm>
        </p:spPr>
        <p:txBody>
          <a:bodyPr/>
          <a:lstStyle/>
          <a:p>
            <a:fld id="{162E695E-3FDD-4EF9-8F16-539E5B1FD1B8}" type="datetimeFigureOut">
              <a:rPr lang="ru-RU" smtClean="0"/>
              <a:pPr/>
              <a:t>14.03.2019</a:t>
            </a:fld>
            <a:endParaRPr lang="ru-RU"/>
          </a:p>
        </p:txBody>
      </p:sp>
      <p:sp>
        <p:nvSpPr>
          <p:cNvPr id="5" name="Нижний колонтитул 4"/>
          <p:cNvSpPr>
            <a:spLocks noGrp="1"/>
          </p:cNvSpPr>
          <p:nvPr>
            <p:ph type="ftr" sz="quarter" idx="11"/>
          </p:nvPr>
        </p:nvSpPr>
        <p:spPr>
          <a:xfrm>
            <a:off x="2619376" y="6480969"/>
            <a:ext cx="4260056" cy="300831"/>
          </a:xfrm>
        </p:spPr>
        <p:txBody>
          <a:bodyPr/>
          <a:lstStyle/>
          <a:p>
            <a:endParaRPr lang="ru-RU"/>
          </a:p>
        </p:txBody>
      </p:sp>
      <p:sp>
        <p:nvSpPr>
          <p:cNvPr id="6" name="Номер слайда 5"/>
          <p:cNvSpPr>
            <a:spLocks noGrp="1"/>
          </p:cNvSpPr>
          <p:nvPr>
            <p:ph type="sldNum" sz="quarter" idx="12"/>
          </p:nvPr>
        </p:nvSpPr>
        <p:spPr>
          <a:xfrm>
            <a:off x="8451056" y="809624"/>
            <a:ext cx="502920" cy="300831"/>
          </a:xfrm>
        </p:spPr>
        <p:txBody>
          <a:bodyPr/>
          <a:lstStyle/>
          <a:p>
            <a:fld id="{FF32BFD4-E328-46A9-9F41-AC857643EA57}" type="slidenum">
              <a:rPr lang="ru-RU" smtClean="0"/>
              <a:pPr/>
              <a:t>‹#›</a:t>
            </a:fld>
            <a:endParaRPr lang="ru-RU"/>
          </a:p>
        </p:txBody>
      </p:sp>
      <p:cxnSp>
        <p:nvCxnSpPr>
          <p:cNvPr id="11" name="Прямая соединительная линия 10"/>
          <p:cNvCxnSpPr/>
          <p:nvPr/>
        </p:nvCxnSpPr>
        <p:spPr>
          <a:xfrm rot="10800000">
            <a:off x="6468794" y="9381"/>
            <a:ext cx="2672861" cy="1900210"/>
          </a:xfrm>
          <a:prstGeom prst="line">
            <a:avLst/>
          </a:prstGeom>
          <a:noFill/>
          <a:ln w="6000" cap="rnd" cmpd="sng" algn="ctr">
            <a:solidFill>
              <a:schemeClr val="bg2">
                <a:tint val="50000"/>
                <a:satMod val="200000"/>
                <a:alpha val="45000"/>
              </a:scheme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10" name="Прямая соединительная линия 9"/>
          <p:cNvCxnSpPr/>
          <p:nvPr/>
        </p:nvCxnSpPr>
        <p:spPr>
          <a:xfrm flipV="1">
            <a:off x="0" y="7034"/>
            <a:ext cx="9136966" cy="6843933"/>
          </a:xfrm>
          <a:prstGeom prst="line">
            <a:avLst/>
          </a:prstGeom>
          <a:noFill/>
          <a:ln w="5000" cap="rnd" cmpd="sng" algn="ctr">
            <a:solidFill>
              <a:schemeClr val="bg2">
                <a:tint val="55000"/>
                <a:satMod val="200000"/>
                <a:alpha val="35000"/>
              </a:schemeClr>
            </a:solidFill>
            <a:prstDash val="solid"/>
          </a:ln>
          <a:effectLst/>
        </p:spPr>
        <p:style>
          <a:lnRef idx="2">
            <a:schemeClr val="accent1"/>
          </a:lnRef>
          <a:fillRef idx="0">
            <a:schemeClr val="accent1"/>
          </a:fillRef>
          <a:effectRef idx="1">
            <a:schemeClr val="accent1"/>
          </a:effectRef>
          <a:fontRef idx="minor">
            <a:schemeClr val="tx1"/>
          </a:fontRef>
        </p:style>
      </p:cxnSp>
      <p:sp>
        <p:nvSpPr>
          <p:cNvPr id="2" name="Заголовок 1"/>
          <p:cNvSpPr>
            <a:spLocks noGrp="1"/>
          </p:cNvSpPr>
          <p:nvPr>
            <p:ph type="title"/>
          </p:nvPr>
        </p:nvSpPr>
        <p:spPr>
          <a:xfrm>
            <a:off x="381000" y="271464"/>
            <a:ext cx="7239000" cy="1362075"/>
          </a:xfrm>
        </p:spPr>
        <p:txBody>
          <a:bodyPr anchor="ctr"/>
          <a:lstStyle>
            <a:lvl1pPr marL="0" algn="l">
              <a:buNone/>
              <a:defRPr sz="3600" b="1" cap="none" baseline="0"/>
            </a:lvl1pPr>
          </a:lstStyle>
          <a:p>
            <a:r>
              <a:rPr kumimoji="0" lang="ru-RU" smtClean="0"/>
              <a:t>Образец заголовка</a:t>
            </a:r>
            <a:endParaRPr kumimoji="0" lang="en-US"/>
          </a:p>
        </p:txBody>
      </p:sp>
      <p:sp>
        <p:nvSpPr>
          <p:cNvPr id="3" name="Текст 2"/>
          <p:cNvSpPr>
            <a:spLocks noGrp="1"/>
          </p:cNvSpPr>
          <p:nvPr>
            <p:ph type="body" idx="1"/>
          </p:nvPr>
        </p:nvSpPr>
        <p:spPr>
          <a:xfrm>
            <a:off x="381000" y="1633536"/>
            <a:ext cx="3886200" cy="2286000"/>
          </a:xfrm>
        </p:spPr>
        <p:txBody>
          <a:bodyPr anchor="t"/>
          <a:lstStyle>
            <a:lvl1pPr marL="54864" indent="0" algn="l">
              <a:buNone/>
              <a:defRPr sz="2000">
                <a:solidFill>
                  <a:schemeClr val="tx1">
                    <a:tint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ru-RU" smtClean="0"/>
              <a:t>Образец текста</a:t>
            </a:r>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marL="0" algn="l">
              <a:defRPr/>
            </a:lvl1pPr>
          </a:lstStyle>
          <a:p>
            <a:r>
              <a:rPr kumimoji="0" lang="ru-RU" smtClean="0"/>
              <a:t>Образец заголовка</a:t>
            </a:r>
            <a:endParaRPr kumimoji="0" lang="en-US"/>
          </a:p>
        </p:txBody>
      </p:sp>
      <p:sp>
        <p:nvSpPr>
          <p:cNvPr id="3" name="Содержимое 2"/>
          <p:cNvSpPr>
            <a:spLocks noGrp="1"/>
          </p:cNvSpPr>
          <p:nvPr>
            <p:ph sz="half" idx="1"/>
          </p:nvPr>
        </p:nvSpPr>
        <p:spPr>
          <a:xfrm>
            <a:off x="457200" y="1722437"/>
            <a:ext cx="4038600" cy="4525963"/>
          </a:xfrm>
        </p:spPr>
        <p:txBody>
          <a:bodyPr/>
          <a:lstStyle>
            <a:lvl1pPr>
              <a:defRPr sz="2600"/>
            </a:lvl1pPr>
            <a:lvl2pPr>
              <a:defRPr sz="2400"/>
            </a:lvl2pPr>
            <a:lvl3pPr>
              <a:defRPr sz="2000"/>
            </a:lvl3pPr>
            <a:lvl4pPr>
              <a:defRPr sz="1800"/>
            </a:lvl4pPr>
            <a:lvl5pPr>
              <a:defRPr sz="18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Содержимое 3"/>
          <p:cNvSpPr>
            <a:spLocks noGrp="1"/>
          </p:cNvSpPr>
          <p:nvPr>
            <p:ph sz="half" idx="2"/>
          </p:nvPr>
        </p:nvSpPr>
        <p:spPr>
          <a:xfrm>
            <a:off x="4648200" y="1722437"/>
            <a:ext cx="4038600" cy="4525963"/>
          </a:xfrm>
        </p:spPr>
        <p:txBody>
          <a:bodyPr/>
          <a:lstStyle>
            <a:lvl1pPr>
              <a:defRPr sz="2600"/>
            </a:lvl1pPr>
            <a:lvl2pPr>
              <a:defRPr sz="2400"/>
            </a:lvl2pPr>
            <a:lvl3pPr>
              <a:defRPr sz="2000"/>
            </a:lvl3pPr>
            <a:lvl4pPr>
              <a:defRPr sz="1800"/>
            </a:lvl4pPr>
            <a:lvl5pPr>
              <a:defRPr sz="18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5" name="Дата 4"/>
          <p:cNvSpPr>
            <a:spLocks noGrp="1"/>
          </p:cNvSpPr>
          <p:nvPr>
            <p:ph type="dt" sz="half" idx="10"/>
          </p:nvPr>
        </p:nvSpPr>
        <p:spPr>
          <a:xfrm>
            <a:off x="4791456" y="6480969"/>
            <a:ext cx="2133600" cy="301752"/>
          </a:xfrm>
        </p:spPr>
        <p:txBody>
          <a:bodyPr/>
          <a:lstStyle/>
          <a:p>
            <a:fld id="{162E695E-3FDD-4EF9-8F16-539E5B1FD1B8}" type="datetimeFigureOut">
              <a:rPr lang="ru-RU" smtClean="0"/>
              <a:pPr/>
              <a:t>14.03.2019</a:t>
            </a:fld>
            <a:endParaRPr lang="ru-RU"/>
          </a:p>
        </p:txBody>
      </p:sp>
      <p:sp>
        <p:nvSpPr>
          <p:cNvPr id="6" name="Нижний колонтитул 5"/>
          <p:cNvSpPr>
            <a:spLocks noGrp="1"/>
          </p:cNvSpPr>
          <p:nvPr>
            <p:ph type="ftr" sz="quarter" idx="11"/>
          </p:nvPr>
        </p:nvSpPr>
        <p:spPr>
          <a:xfrm>
            <a:off x="457200" y="6480969"/>
            <a:ext cx="4260056" cy="301752"/>
          </a:xfrm>
        </p:spPr>
        <p:txBody>
          <a:bodyPr/>
          <a:lstStyle/>
          <a:p>
            <a:endParaRPr lang="ru-RU"/>
          </a:p>
        </p:txBody>
      </p:sp>
      <p:sp>
        <p:nvSpPr>
          <p:cNvPr id="7" name="Номер слайда 6"/>
          <p:cNvSpPr>
            <a:spLocks noGrp="1"/>
          </p:cNvSpPr>
          <p:nvPr>
            <p:ph type="sldNum" sz="quarter" idx="12"/>
          </p:nvPr>
        </p:nvSpPr>
        <p:spPr>
          <a:xfrm>
            <a:off x="7589520" y="6480969"/>
            <a:ext cx="502920" cy="301752"/>
          </a:xfrm>
        </p:spPr>
        <p:txBody>
          <a:bodyPr/>
          <a:lstStyle/>
          <a:p>
            <a:fld id="{FF32BFD4-E328-46A9-9F41-AC857643EA57}" type="slidenum">
              <a:rPr lang="ru-RU" smtClean="0"/>
              <a:pPr/>
              <a:t>‹#›</a:t>
            </a:fld>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Сравнение">
    <p:bg>
      <p:bgRef idx="1002">
        <a:schemeClr val="bg2"/>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48198" y="290732"/>
            <a:ext cx="1066800" cy="6153912"/>
          </a:xfrm>
        </p:spPr>
        <p:txBody>
          <a:bodyPr vert="vert270" anchor="b"/>
          <a:lstStyle>
            <a:lvl1pPr marL="0" algn="ctr">
              <a:defRPr sz="3300" b="1">
                <a:ln w="6350">
                  <a:solidFill>
                    <a:schemeClr val="tx1"/>
                  </a:solidFill>
                </a:ln>
                <a:solidFill>
                  <a:schemeClr val="tx1"/>
                </a:solidFill>
              </a:defRPr>
            </a:lvl1pPr>
          </a:lstStyle>
          <a:p>
            <a:r>
              <a:rPr kumimoji="0" lang="ru-RU" smtClean="0"/>
              <a:t>Образец заголовка</a:t>
            </a:r>
            <a:endParaRPr kumimoji="0" lang="en-US"/>
          </a:p>
        </p:txBody>
      </p:sp>
      <p:sp>
        <p:nvSpPr>
          <p:cNvPr id="3" name="Текст 2"/>
          <p:cNvSpPr>
            <a:spLocks noGrp="1"/>
          </p:cNvSpPr>
          <p:nvPr>
            <p:ph type="body" idx="1"/>
          </p:nvPr>
        </p:nvSpPr>
        <p:spPr>
          <a:xfrm>
            <a:off x="1365006" y="290732"/>
            <a:ext cx="581024" cy="3017520"/>
          </a:xfrm>
          <a:solidFill>
            <a:schemeClr val="bg1"/>
          </a:solidFill>
          <a:ln w="12700">
            <a:noFill/>
          </a:ln>
        </p:spPr>
        <p:txBody>
          <a:bodyPr vert="vert270" anchor="ctr"/>
          <a:lstStyle>
            <a:lvl1pPr marL="0" indent="0" algn="ctr">
              <a:buNone/>
              <a:defRPr sz="1600" b="0">
                <a:solidFill>
                  <a:schemeClr val="tx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ru-RU" smtClean="0"/>
              <a:t>Образец текста</a:t>
            </a:r>
          </a:p>
        </p:txBody>
      </p:sp>
      <p:sp>
        <p:nvSpPr>
          <p:cNvPr id="4" name="Текст 3"/>
          <p:cNvSpPr>
            <a:spLocks noGrp="1"/>
          </p:cNvSpPr>
          <p:nvPr>
            <p:ph type="body" sz="half" idx="3"/>
          </p:nvPr>
        </p:nvSpPr>
        <p:spPr>
          <a:xfrm>
            <a:off x="1365006" y="3427124"/>
            <a:ext cx="581024" cy="3017520"/>
          </a:xfrm>
          <a:solidFill>
            <a:schemeClr val="bg1"/>
          </a:solidFill>
          <a:ln w="12700">
            <a:noFill/>
          </a:ln>
        </p:spPr>
        <p:txBody>
          <a:bodyPr vert="vert270" anchor="ctr"/>
          <a:lstStyle>
            <a:lvl1pPr marL="0" indent="0" algn="ctr">
              <a:buNone/>
              <a:defRPr sz="1600" b="0">
                <a:solidFill>
                  <a:schemeClr val="tx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ru-RU" smtClean="0"/>
              <a:t>Образец текста</a:t>
            </a:r>
          </a:p>
        </p:txBody>
      </p:sp>
      <p:sp>
        <p:nvSpPr>
          <p:cNvPr id="5" name="Содержимое 4"/>
          <p:cNvSpPr>
            <a:spLocks noGrp="1"/>
          </p:cNvSpPr>
          <p:nvPr>
            <p:ph sz="quarter" idx="2"/>
          </p:nvPr>
        </p:nvSpPr>
        <p:spPr>
          <a:xfrm>
            <a:off x="2022230" y="290732"/>
            <a:ext cx="6858000" cy="3017520"/>
          </a:xfrm>
        </p:spPr>
        <p:txBody>
          <a:bodyPr/>
          <a:lstStyle>
            <a:lvl1pPr algn="l">
              <a:defRPr sz="2400"/>
            </a:lvl1pPr>
            <a:lvl2pPr algn="l">
              <a:defRPr sz="2000"/>
            </a:lvl2pPr>
            <a:lvl3pPr algn="l">
              <a:defRPr sz="1800"/>
            </a:lvl3pPr>
            <a:lvl4pPr algn="l">
              <a:defRPr sz="1600"/>
            </a:lvl4pPr>
            <a:lvl5pPr algn="l">
              <a:defRPr sz="16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6" name="Содержимое 5"/>
          <p:cNvSpPr>
            <a:spLocks noGrp="1"/>
          </p:cNvSpPr>
          <p:nvPr>
            <p:ph sz="quarter" idx="4"/>
          </p:nvPr>
        </p:nvSpPr>
        <p:spPr>
          <a:xfrm>
            <a:off x="2022230" y="3427124"/>
            <a:ext cx="6858000" cy="3017520"/>
          </a:xfrm>
        </p:spPr>
        <p:txBody>
          <a:bodyPr/>
          <a:lstStyle>
            <a:lvl1pPr>
              <a:defRPr sz="2400"/>
            </a:lvl1pPr>
            <a:lvl2pPr>
              <a:defRPr sz="2000"/>
            </a:lvl2pPr>
            <a:lvl3pPr>
              <a:defRPr sz="1800"/>
            </a:lvl3pPr>
            <a:lvl4pPr>
              <a:defRPr sz="1600"/>
            </a:lvl4pPr>
            <a:lvl5pPr>
              <a:defRPr sz="16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7" name="Дата 6"/>
          <p:cNvSpPr>
            <a:spLocks noGrp="1"/>
          </p:cNvSpPr>
          <p:nvPr>
            <p:ph type="dt" sz="half" idx="10"/>
          </p:nvPr>
        </p:nvSpPr>
        <p:spPr>
          <a:xfrm>
            <a:off x="4791456" y="6480969"/>
            <a:ext cx="2130552" cy="301752"/>
          </a:xfrm>
        </p:spPr>
        <p:txBody>
          <a:bodyPr/>
          <a:lstStyle/>
          <a:p>
            <a:fld id="{162E695E-3FDD-4EF9-8F16-539E5B1FD1B8}" type="datetimeFigureOut">
              <a:rPr lang="ru-RU" smtClean="0"/>
              <a:pPr/>
              <a:t>14.03.2019</a:t>
            </a:fld>
            <a:endParaRPr lang="ru-RU"/>
          </a:p>
        </p:txBody>
      </p:sp>
      <p:sp>
        <p:nvSpPr>
          <p:cNvPr id="8" name="Нижний колонтитул 7"/>
          <p:cNvSpPr>
            <a:spLocks noGrp="1"/>
          </p:cNvSpPr>
          <p:nvPr>
            <p:ph type="ftr" sz="quarter" idx="11"/>
          </p:nvPr>
        </p:nvSpPr>
        <p:spPr>
          <a:xfrm>
            <a:off x="457200" y="6480969"/>
            <a:ext cx="4261104" cy="301752"/>
          </a:xfrm>
        </p:spPr>
        <p:txBody>
          <a:bodyPr/>
          <a:lstStyle/>
          <a:p>
            <a:endParaRPr lang="ru-RU"/>
          </a:p>
        </p:txBody>
      </p:sp>
      <p:sp>
        <p:nvSpPr>
          <p:cNvPr id="9" name="Номер слайда 8"/>
          <p:cNvSpPr>
            <a:spLocks noGrp="1"/>
          </p:cNvSpPr>
          <p:nvPr>
            <p:ph type="sldNum" sz="quarter" idx="12"/>
          </p:nvPr>
        </p:nvSpPr>
        <p:spPr>
          <a:xfrm>
            <a:off x="7589520" y="6483096"/>
            <a:ext cx="502920" cy="301752"/>
          </a:xfrm>
        </p:spPr>
        <p:txBody>
          <a:bodyPr/>
          <a:lstStyle>
            <a:lvl1pPr algn="ctr">
              <a:defRPr/>
            </a:lvl1pPr>
          </a:lstStyle>
          <a:p>
            <a:fld id="{FF32BFD4-E328-46A9-9F41-AC857643EA57}" type="slidenum">
              <a:rPr lang="ru-RU" smtClean="0"/>
              <a:pPr/>
              <a:t>‹#›</a:t>
            </a:fld>
            <a:endParaRPr lang="ru-RU"/>
          </a:p>
        </p:txBody>
      </p:sp>
    </p:spTree>
  </p:cSld>
  <p:clrMapOvr>
    <a:overrideClrMapping bg1="dk1" tx1="lt1" bg2="dk2" tx2="lt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b="0"/>
            </a:lvl1pPr>
          </a:lstStyle>
          <a:p>
            <a:r>
              <a:rPr kumimoji="0" lang="ru-RU" smtClean="0"/>
              <a:t>Образец заголовка</a:t>
            </a:r>
            <a:endParaRPr kumimoji="0" lang="en-US"/>
          </a:p>
        </p:txBody>
      </p:sp>
      <p:sp>
        <p:nvSpPr>
          <p:cNvPr id="3" name="Дата 2"/>
          <p:cNvSpPr>
            <a:spLocks noGrp="1"/>
          </p:cNvSpPr>
          <p:nvPr>
            <p:ph type="dt" sz="half" idx="10"/>
          </p:nvPr>
        </p:nvSpPr>
        <p:spPr/>
        <p:txBody>
          <a:bodyPr/>
          <a:lstStyle/>
          <a:p>
            <a:fld id="{162E695E-3FDD-4EF9-8F16-539E5B1FD1B8}" type="datetimeFigureOut">
              <a:rPr lang="ru-RU" smtClean="0"/>
              <a:pPr/>
              <a:t>14.03.2019</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FF32BFD4-E328-46A9-9F41-AC857643EA57}" type="slidenum">
              <a:rPr lang="ru-RU" smtClean="0"/>
              <a:pPr/>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a:xfrm>
            <a:off x="4791456" y="6480969"/>
            <a:ext cx="2133600" cy="301752"/>
          </a:xfrm>
        </p:spPr>
        <p:txBody>
          <a:bodyPr/>
          <a:lstStyle/>
          <a:p>
            <a:fld id="{162E695E-3FDD-4EF9-8F16-539E5B1FD1B8}" type="datetimeFigureOut">
              <a:rPr lang="ru-RU" smtClean="0"/>
              <a:pPr/>
              <a:t>14.03.2019</a:t>
            </a:fld>
            <a:endParaRPr lang="ru-RU"/>
          </a:p>
        </p:txBody>
      </p:sp>
      <p:sp>
        <p:nvSpPr>
          <p:cNvPr id="3" name="Нижний колонтитул 2"/>
          <p:cNvSpPr>
            <a:spLocks noGrp="1"/>
          </p:cNvSpPr>
          <p:nvPr>
            <p:ph type="ftr" sz="quarter" idx="11"/>
          </p:nvPr>
        </p:nvSpPr>
        <p:spPr>
          <a:xfrm>
            <a:off x="457200" y="6481890"/>
            <a:ext cx="4260056" cy="300831"/>
          </a:xfrm>
        </p:spPr>
        <p:txBody>
          <a:bodyPr/>
          <a:lstStyle/>
          <a:p>
            <a:endParaRPr lang="ru-RU"/>
          </a:p>
        </p:txBody>
      </p:sp>
      <p:sp>
        <p:nvSpPr>
          <p:cNvPr id="4" name="Номер слайда 3"/>
          <p:cNvSpPr>
            <a:spLocks noGrp="1"/>
          </p:cNvSpPr>
          <p:nvPr>
            <p:ph type="sldNum" sz="quarter" idx="12"/>
          </p:nvPr>
        </p:nvSpPr>
        <p:spPr>
          <a:xfrm>
            <a:off x="7589520" y="6480969"/>
            <a:ext cx="502920" cy="301752"/>
          </a:xfrm>
        </p:spPr>
        <p:txBody>
          <a:bodyPr/>
          <a:lstStyle/>
          <a:p>
            <a:fld id="{FF32BFD4-E328-46A9-9F41-AC857643EA57}" type="slidenum">
              <a:rPr lang="ru-RU" smtClean="0"/>
              <a:pPr/>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Объект с подписью">
    <p:bg>
      <p:bgRef idx="1002">
        <a:schemeClr val="bg2"/>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19456" y="367664"/>
            <a:ext cx="914400" cy="5943600"/>
          </a:xfrm>
        </p:spPr>
        <p:txBody>
          <a:bodyPr vert="vert270" anchor="b"/>
          <a:lstStyle>
            <a:lvl1pPr marL="0" marR="18288" algn="r">
              <a:spcBef>
                <a:spcPts val="0"/>
              </a:spcBef>
              <a:buNone/>
              <a:defRPr sz="2900" b="0" cap="all" baseline="0"/>
            </a:lvl1pPr>
          </a:lstStyle>
          <a:p>
            <a:r>
              <a:rPr kumimoji="0" lang="ru-RU" smtClean="0"/>
              <a:t>Образец заголовка</a:t>
            </a:r>
            <a:endParaRPr kumimoji="0" lang="en-US"/>
          </a:p>
        </p:txBody>
      </p:sp>
      <p:sp>
        <p:nvSpPr>
          <p:cNvPr id="3" name="Текст 2"/>
          <p:cNvSpPr>
            <a:spLocks noGrp="1"/>
          </p:cNvSpPr>
          <p:nvPr>
            <p:ph type="body" idx="2"/>
          </p:nvPr>
        </p:nvSpPr>
        <p:spPr>
          <a:xfrm>
            <a:off x="1135856" y="367664"/>
            <a:ext cx="2438400" cy="5943600"/>
          </a:xfrm>
        </p:spPr>
        <p:txBody>
          <a:bodyPr anchor="t"/>
          <a:lstStyle>
            <a:lvl1pPr marL="0" indent="0">
              <a:spcBef>
                <a:spcPts val="0"/>
              </a:spcBef>
              <a:buNone/>
              <a:defRPr sz="1400"/>
            </a:lvl1pPr>
            <a:lvl2pPr>
              <a:buNone/>
              <a:defRPr sz="1200"/>
            </a:lvl2pPr>
            <a:lvl3pPr>
              <a:buNone/>
              <a:defRPr sz="1000"/>
            </a:lvl3pPr>
            <a:lvl4pPr>
              <a:buNone/>
              <a:defRPr sz="900"/>
            </a:lvl4pPr>
            <a:lvl5pPr>
              <a:buNone/>
              <a:defRPr sz="900"/>
            </a:lvl5pPr>
          </a:lstStyle>
          <a:p>
            <a:pPr lvl="0" eaLnBrk="1" latinLnBrk="0" hangingPunct="1"/>
            <a:r>
              <a:rPr kumimoji="0" lang="ru-RU" smtClean="0"/>
              <a:t>Образец текста</a:t>
            </a:r>
          </a:p>
        </p:txBody>
      </p:sp>
      <p:sp>
        <p:nvSpPr>
          <p:cNvPr id="4" name="Содержимое 3"/>
          <p:cNvSpPr>
            <a:spLocks noGrp="1"/>
          </p:cNvSpPr>
          <p:nvPr>
            <p:ph sz="half" idx="1"/>
          </p:nvPr>
        </p:nvSpPr>
        <p:spPr>
          <a:xfrm>
            <a:off x="3651250" y="320040"/>
            <a:ext cx="5276088" cy="5989320"/>
          </a:xfrm>
        </p:spPr>
        <p:txBody>
          <a:bodyPr/>
          <a:lstStyle>
            <a:lvl1pPr>
              <a:spcBef>
                <a:spcPts val="0"/>
              </a:spcBef>
              <a:defRPr sz="3000"/>
            </a:lvl1pPr>
            <a:lvl2pPr>
              <a:defRPr sz="2600"/>
            </a:lvl2pPr>
            <a:lvl3pPr>
              <a:defRPr sz="2400"/>
            </a:lvl3pPr>
            <a:lvl4pPr>
              <a:defRPr sz="2000"/>
            </a:lvl4pPr>
            <a:lvl5pPr>
              <a:defRPr sz="20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5" name="Дата 4"/>
          <p:cNvSpPr>
            <a:spLocks noGrp="1"/>
          </p:cNvSpPr>
          <p:nvPr>
            <p:ph type="dt" sz="half" idx="10"/>
          </p:nvPr>
        </p:nvSpPr>
        <p:spPr>
          <a:xfrm>
            <a:off x="6278976" y="6556248"/>
            <a:ext cx="2133600" cy="301752"/>
          </a:xfrm>
        </p:spPr>
        <p:txBody>
          <a:bodyPr/>
          <a:lstStyle>
            <a:lvl1pPr>
              <a:defRPr sz="900"/>
            </a:lvl1pPr>
          </a:lstStyle>
          <a:p>
            <a:fld id="{162E695E-3FDD-4EF9-8F16-539E5B1FD1B8}" type="datetimeFigureOut">
              <a:rPr lang="ru-RU" smtClean="0"/>
              <a:pPr/>
              <a:t>14.03.2019</a:t>
            </a:fld>
            <a:endParaRPr lang="ru-RU"/>
          </a:p>
        </p:txBody>
      </p:sp>
      <p:sp>
        <p:nvSpPr>
          <p:cNvPr id="6" name="Нижний колонтитул 5"/>
          <p:cNvSpPr>
            <a:spLocks noGrp="1"/>
          </p:cNvSpPr>
          <p:nvPr>
            <p:ph type="ftr" sz="quarter" idx="11"/>
          </p:nvPr>
        </p:nvSpPr>
        <p:spPr>
          <a:xfrm>
            <a:off x="1135856" y="6556248"/>
            <a:ext cx="5143120" cy="301752"/>
          </a:xfrm>
        </p:spPr>
        <p:txBody>
          <a:bodyPr/>
          <a:lstStyle>
            <a:lvl1pPr>
              <a:defRPr sz="900"/>
            </a:lvl1pPr>
          </a:lstStyle>
          <a:p>
            <a:endParaRPr lang="ru-RU"/>
          </a:p>
        </p:txBody>
      </p:sp>
      <p:sp>
        <p:nvSpPr>
          <p:cNvPr id="7" name="Номер слайда 6"/>
          <p:cNvSpPr>
            <a:spLocks noGrp="1"/>
          </p:cNvSpPr>
          <p:nvPr>
            <p:ph type="sldNum" sz="quarter" idx="12"/>
          </p:nvPr>
        </p:nvSpPr>
        <p:spPr>
          <a:xfrm>
            <a:off x="8410576" y="6556248"/>
            <a:ext cx="502920" cy="301752"/>
          </a:xfrm>
        </p:spPr>
        <p:txBody>
          <a:bodyPr/>
          <a:lstStyle>
            <a:lvl1pPr>
              <a:defRPr sz="900"/>
            </a:lvl1pPr>
          </a:lstStyle>
          <a:p>
            <a:fld id="{FF32BFD4-E328-46A9-9F41-AC857643EA57}" type="slidenum">
              <a:rPr lang="ru-RU" smtClean="0"/>
              <a:pPr/>
              <a:t>‹#›</a:t>
            </a:fld>
            <a:endParaRPr lang="ru-RU"/>
          </a:p>
        </p:txBody>
      </p:sp>
    </p:spTree>
  </p:cSld>
  <p:clrMapOvr>
    <a:overrideClrMapping bg1="dk1" tx1="lt1" bg2="dk2" tx2="lt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Рисунок с подписью">
    <p:bg>
      <p:bgRef idx="1002">
        <a:schemeClr val="bg1"/>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19456" y="150896"/>
            <a:ext cx="914400" cy="6400800"/>
          </a:xfrm>
        </p:spPr>
        <p:txBody>
          <a:bodyPr vert="vert270" anchor="b"/>
          <a:lstStyle>
            <a:lvl1pPr marL="0" algn="l">
              <a:buNone/>
              <a:defRPr sz="3000" b="0" cap="all" baseline="0"/>
            </a:lvl1pPr>
          </a:lstStyle>
          <a:p>
            <a:r>
              <a:rPr kumimoji="0" lang="ru-RU" smtClean="0"/>
              <a:t>Образец заголовка</a:t>
            </a:r>
            <a:endParaRPr kumimoji="0" lang="en-US"/>
          </a:p>
        </p:txBody>
      </p:sp>
      <p:sp>
        <p:nvSpPr>
          <p:cNvPr id="3" name="Рисунок 2"/>
          <p:cNvSpPr>
            <a:spLocks noGrp="1"/>
          </p:cNvSpPr>
          <p:nvPr>
            <p:ph type="pic" idx="1"/>
          </p:nvPr>
        </p:nvSpPr>
        <p:spPr>
          <a:xfrm>
            <a:off x="1138237" y="373966"/>
            <a:ext cx="7333488" cy="5486400"/>
          </a:xfrm>
          <a:solidFill>
            <a:schemeClr val="bg2">
              <a:shade val="50000"/>
            </a:schemeClr>
          </a:solidFill>
        </p:spPr>
        <p:txBody>
          <a:bodyPr/>
          <a:lstStyle>
            <a:lvl1pPr marL="0" indent="0">
              <a:buNone/>
              <a:defRPr sz="3200"/>
            </a:lvl1pPr>
          </a:lstStyle>
          <a:p>
            <a:r>
              <a:rPr kumimoji="0" lang="ru-RU" smtClean="0"/>
              <a:t>Вставка рисунка</a:t>
            </a:r>
            <a:endParaRPr kumimoji="0" lang="en-US" dirty="0"/>
          </a:p>
        </p:txBody>
      </p:sp>
      <p:sp>
        <p:nvSpPr>
          <p:cNvPr id="4" name="Текст 3"/>
          <p:cNvSpPr>
            <a:spLocks noGrp="1"/>
          </p:cNvSpPr>
          <p:nvPr>
            <p:ph type="body" sz="half" idx="2"/>
          </p:nvPr>
        </p:nvSpPr>
        <p:spPr>
          <a:xfrm>
            <a:off x="1143000" y="5867400"/>
            <a:ext cx="7333488" cy="685800"/>
          </a:xfrm>
          <a:solidFill>
            <a:schemeClr val="accent1">
              <a:alpha val="15000"/>
            </a:schemeClr>
          </a:solidFill>
          <a:ln>
            <a:solidFill>
              <a:schemeClr val="accent1"/>
            </a:solidFill>
            <a:miter lim="800000"/>
          </a:ln>
        </p:spPr>
        <p:txBody>
          <a:bodyPr/>
          <a:lstStyle>
            <a:lvl1pPr marL="0" indent="0">
              <a:spcBef>
                <a:spcPts val="0"/>
              </a:spcBef>
              <a:buNone/>
              <a:defRPr sz="1400"/>
            </a:lvl1pPr>
            <a:lvl2pPr>
              <a:defRPr sz="1200"/>
            </a:lvl2pPr>
            <a:lvl3pPr>
              <a:defRPr sz="1000"/>
            </a:lvl3pPr>
            <a:lvl4pPr>
              <a:defRPr sz="900"/>
            </a:lvl4pPr>
            <a:lvl5pPr>
              <a:defRPr sz="900"/>
            </a:lvl5pPr>
          </a:lstStyle>
          <a:p>
            <a:pPr lvl="0" eaLnBrk="1" latinLnBrk="0" hangingPunct="1"/>
            <a:r>
              <a:rPr kumimoji="0" lang="ru-RU" smtClean="0"/>
              <a:t>Образец текста</a:t>
            </a:r>
          </a:p>
        </p:txBody>
      </p:sp>
      <p:sp>
        <p:nvSpPr>
          <p:cNvPr id="5" name="Дата 4"/>
          <p:cNvSpPr>
            <a:spLocks noGrp="1"/>
          </p:cNvSpPr>
          <p:nvPr>
            <p:ph type="dt" sz="half" idx="10"/>
          </p:nvPr>
        </p:nvSpPr>
        <p:spPr>
          <a:xfrm>
            <a:off x="6108192" y="6556248"/>
            <a:ext cx="2103120" cy="301752"/>
          </a:xfrm>
        </p:spPr>
        <p:txBody>
          <a:bodyPr/>
          <a:lstStyle>
            <a:lvl1pPr>
              <a:defRPr sz="900"/>
            </a:lvl1pPr>
          </a:lstStyle>
          <a:p>
            <a:fld id="{162E695E-3FDD-4EF9-8F16-539E5B1FD1B8}" type="datetimeFigureOut">
              <a:rPr lang="ru-RU" smtClean="0"/>
              <a:pPr/>
              <a:t>14.03.2019</a:t>
            </a:fld>
            <a:endParaRPr lang="ru-RU"/>
          </a:p>
        </p:txBody>
      </p:sp>
      <p:sp>
        <p:nvSpPr>
          <p:cNvPr id="6" name="Нижний колонтитул 5"/>
          <p:cNvSpPr>
            <a:spLocks noGrp="1"/>
          </p:cNvSpPr>
          <p:nvPr>
            <p:ph type="ftr" sz="quarter" idx="11"/>
          </p:nvPr>
        </p:nvSpPr>
        <p:spPr>
          <a:xfrm>
            <a:off x="1170432" y="6557169"/>
            <a:ext cx="4948072" cy="301752"/>
          </a:xfrm>
        </p:spPr>
        <p:txBody>
          <a:bodyPr/>
          <a:lstStyle>
            <a:lvl1pPr>
              <a:defRPr sz="900"/>
            </a:lvl1pPr>
          </a:lstStyle>
          <a:p>
            <a:endParaRPr lang="ru-RU"/>
          </a:p>
        </p:txBody>
      </p:sp>
      <p:sp>
        <p:nvSpPr>
          <p:cNvPr id="7" name="Номер слайда 6"/>
          <p:cNvSpPr>
            <a:spLocks noGrp="1"/>
          </p:cNvSpPr>
          <p:nvPr>
            <p:ph type="sldNum" sz="quarter" idx="12"/>
          </p:nvPr>
        </p:nvSpPr>
        <p:spPr>
          <a:xfrm>
            <a:off x="8217192" y="6556248"/>
            <a:ext cx="365760" cy="301752"/>
          </a:xfrm>
        </p:spPr>
        <p:txBody>
          <a:bodyPr/>
          <a:lstStyle>
            <a:lvl1pPr algn="ctr">
              <a:defRPr sz="900"/>
            </a:lvl1pPr>
          </a:lstStyle>
          <a:p>
            <a:fld id="{FF32BFD4-E328-46A9-9F41-AC857643EA57}" type="slidenum">
              <a:rPr lang="ru-RU" smtClean="0"/>
              <a:pPr/>
              <a:t>‹#›</a:t>
            </a:fld>
            <a:endParaRPr lang="ru-RU"/>
          </a:p>
        </p:txBody>
      </p:sp>
    </p:spTree>
  </p:cSld>
  <p:clrMapOvr>
    <a:overrideClrMapping bg1="dk1" tx1="lt1" bg2="dk2" tx2="lt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p:txBody>
          <a:bodyPr vert="eaVer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162E695E-3FDD-4EF9-8F16-539E5B1FD1B8}" type="datetimeFigureOut">
              <a:rPr lang="ru-RU" smtClean="0"/>
              <a:pPr/>
              <a:t>14.03.2019</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FF32BFD4-E328-46A9-9F41-AC857643EA57}" type="slidenum">
              <a:rPr lang="ru-RU" smtClean="0"/>
              <a:pPr/>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781800" y="381000"/>
            <a:ext cx="1905000" cy="5486400"/>
          </a:xfrm>
        </p:spPr>
        <p:txBody>
          <a:bodyPr vert="eaVert"/>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a:xfrm>
            <a:off x="457200" y="381000"/>
            <a:ext cx="6248400" cy="5486400"/>
          </a:xfrm>
        </p:spPr>
        <p:txBody>
          <a:bodyPr vert="eaVer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162E695E-3FDD-4EF9-8F16-539E5B1FD1B8}" type="datetimeFigureOut">
              <a:rPr lang="ru-RU" smtClean="0"/>
              <a:pPr/>
              <a:t>14.03.2019</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FF32BFD4-E328-46A9-9F41-AC857643EA57}" type="slidenum">
              <a:rPr lang="ru-RU" smtClean="0"/>
              <a:pPr/>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sp>
        <p:nvSpPr>
          <p:cNvPr id="11" name="Прямоугольный треугольник 10"/>
          <p:cNvSpPr/>
          <p:nvPr/>
        </p:nvSpPr>
        <p:spPr>
          <a:xfrm>
            <a:off x="7034" y="14068"/>
            <a:ext cx="9129932" cy="6836899"/>
          </a:xfrm>
          <a:prstGeom prst="rtTriangle">
            <a:avLst/>
          </a:prstGeom>
          <a:gradFill flip="none" rotWithShape="1">
            <a:gsLst>
              <a:gs pos="0">
                <a:schemeClr val="tx2">
                  <a:alpha val="10000"/>
                </a:schemeClr>
              </a:gs>
              <a:gs pos="70000">
                <a:schemeClr val="tx2">
                  <a:alpha val="8000"/>
                </a:schemeClr>
              </a:gs>
              <a:gs pos="100000">
                <a:schemeClr val="tx2">
                  <a:alpha val="1000"/>
                </a:schemeClr>
              </a:gs>
            </a:gsLst>
            <a:lin ang="8000000" scaled="1"/>
            <a:tileRect/>
          </a:gra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cxnSp>
        <p:nvCxnSpPr>
          <p:cNvPr id="8" name="Прямая соединительная линия 7"/>
          <p:cNvCxnSpPr/>
          <p:nvPr/>
        </p:nvCxnSpPr>
        <p:spPr>
          <a:xfrm>
            <a:off x="0" y="7034"/>
            <a:ext cx="9136966" cy="6843933"/>
          </a:xfrm>
          <a:prstGeom prst="line">
            <a:avLst/>
          </a:prstGeom>
          <a:noFill/>
          <a:ln w="5000" cap="rnd" cmpd="sng" algn="ctr">
            <a:solidFill>
              <a:schemeClr val="bg2">
                <a:tint val="55000"/>
                <a:satMod val="200000"/>
                <a:alpha val="35000"/>
              </a:scheme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9" name="Прямая соединительная линия 8"/>
          <p:cNvCxnSpPr/>
          <p:nvPr/>
        </p:nvCxnSpPr>
        <p:spPr>
          <a:xfrm rot="10800000" flipV="1">
            <a:off x="6468794" y="4948410"/>
            <a:ext cx="2672861" cy="1900210"/>
          </a:xfrm>
          <a:prstGeom prst="line">
            <a:avLst/>
          </a:prstGeom>
          <a:noFill/>
          <a:ln w="6000" cap="rnd" cmpd="sng" algn="ctr">
            <a:solidFill>
              <a:schemeClr val="bg2">
                <a:tint val="50000"/>
                <a:satMod val="200000"/>
                <a:alpha val="45000"/>
              </a:schemeClr>
            </a:solidFill>
            <a:prstDash val="solid"/>
          </a:ln>
          <a:effectLst/>
        </p:spPr>
        <p:style>
          <a:lnRef idx="2">
            <a:schemeClr val="accent1"/>
          </a:lnRef>
          <a:fillRef idx="0">
            <a:schemeClr val="accent1"/>
          </a:fillRef>
          <a:effectRef idx="1">
            <a:schemeClr val="accent1"/>
          </a:effectRef>
          <a:fontRef idx="minor">
            <a:schemeClr val="tx1"/>
          </a:fontRef>
        </p:style>
      </p:cxnSp>
      <p:sp>
        <p:nvSpPr>
          <p:cNvPr id="22" name="Заголовок 21"/>
          <p:cNvSpPr>
            <a:spLocks noGrp="1"/>
          </p:cNvSpPr>
          <p:nvPr>
            <p:ph type="title"/>
          </p:nvPr>
        </p:nvSpPr>
        <p:spPr>
          <a:xfrm>
            <a:off x="457200" y="267494"/>
            <a:ext cx="8229600" cy="1399032"/>
          </a:xfrm>
          <a:prstGeom prst="rect">
            <a:avLst/>
          </a:prstGeom>
        </p:spPr>
        <p:txBody>
          <a:bodyPr vert="horz" anchor="ctr">
            <a:normAutofit/>
          </a:bodyPr>
          <a:lstStyle/>
          <a:p>
            <a:r>
              <a:rPr kumimoji="0" lang="ru-RU" smtClean="0"/>
              <a:t>Образец заголовка</a:t>
            </a:r>
            <a:endParaRPr kumimoji="0" lang="en-US"/>
          </a:p>
        </p:txBody>
      </p:sp>
      <p:sp>
        <p:nvSpPr>
          <p:cNvPr id="13" name="Текст 12"/>
          <p:cNvSpPr>
            <a:spLocks noGrp="1"/>
          </p:cNvSpPr>
          <p:nvPr>
            <p:ph type="body" idx="1"/>
          </p:nvPr>
        </p:nvSpPr>
        <p:spPr>
          <a:xfrm>
            <a:off x="457200" y="1882808"/>
            <a:ext cx="8229600" cy="4572000"/>
          </a:xfrm>
          <a:prstGeom prst="rect">
            <a:avLst/>
          </a:prstGeom>
        </p:spPr>
        <p:txBody>
          <a:bodyPr vert="horz" anchor="t">
            <a:normAutofit/>
          </a:bodyPr>
          <a:lstStyle/>
          <a:p>
            <a:pPr lvl="0" eaLnBrk="1" latinLnBrk="0" hangingPunct="1"/>
            <a:r>
              <a:rPr kumimoji="0" lang="ru-RU" smtClean="0"/>
              <a:t>Образец текста</a:t>
            </a:r>
          </a:p>
          <a:p>
            <a:pPr lvl="1" eaLnBrk="1" latinLnBrk="0" hangingPunct="1"/>
            <a:r>
              <a:rPr kumimoji="0" lang="ru-RU" smtClean="0"/>
              <a:t>Второй уровень</a:t>
            </a:r>
          </a:p>
          <a:p>
            <a:pPr lvl="2" eaLnBrk="1" latinLnBrk="0" hangingPunct="1"/>
            <a:r>
              <a:rPr kumimoji="0" lang="ru-RU" smtClean="0"/>
              <a:t>Третий уровень</a:t>
            </a:r>
          </a:p>
          <a:p>
            <a:pPr lvl="3" eaLnBrk="1" latinLnBrk="0" hangingPunct="1"/>
            <a:r>
              <a:rPr kumimoji="0" lang="ru-RU" smtClean="0"/>
              <a:t>Четвертый уровень</a:t>
            </a:r>
          </a:p>
          <a:p>
            <a:pPr lvl="4" eaLnBrk="1" latinLnBrk="0" hangingPunct="1"/>
            <a:r>
              <a:rPr kumimoji="0" lang="ru-RU" smtClean="0"/>
              <a:t>Пятый уровень</a:t>
            </a:r>
            <a:endParaRPr kumimoji="0" lang="en-US"/>
          </a:p>
        </p:txBody>
      </p:sp>
      <p:sp>
        <p:nvSpPr>
          <p:cNvPr id="14" name="Дата 13"/>
          <p:cNvSpPr>
            <a:spLocks noGrp="1"/>
          </p:cNvSpPr>
          <p:nvPr>
            <p:ph type="dt" sz="half" idx="2"/>
          </p:nvPr>
        </p:nvSpPr>
        <p:spPr>
          <a:xfrm>
            <a:off x="4791456" y="6480969"/>
            <a:ext cx="2133600" cy="301752"/>
          </a:xfrm>
          <a:prstGeom prst="rect">
            <a:avLst/>
          </a:prstGeom>
        </p:spPr>
        <p:txBody>
          <a:bodyPr vert="horz" anchor="b"/>
          <a:lstStyle>
            <a:lvl1pPr algn="l" eaLnBrk="1" latinLnBrk="0" hangingPunct="1">
              <a:defRPr kumimoji="0" sz="1000" b="0">
                <a:solidFill>
                  <a:schemeClr val="tx1"/>
                </a:solidFill>
              </a:defRPr>
            </a:lvl1pPr>
          </a:lstStyle>
          <a:p>
            <a:fld id="{162E695E-3FDD-4EF9-8F16-539E5B1FD1B8}" type="datetimeFigureOut">
              <a:rPr lang="ru-RU" smtClean="0"/>
              <a:pPr/>
              <a:t>14.03.2019</a:t>
            </a:fld>
            <a:endParaRPr lang="ru-RU"/>
          </a:p>
        </p:txBody>
      </p:sp>
      <p:sp>
        <p:nvSpPr>
          <p:cNvPr id="3" name="Нижний колонтитул 2"/>
          <p:cNvSpPr>
            <a:spLocks noGrp="1"/>
          </p:cNvSpPr>
          <p:nvPr>
            <p:ph type="ftr" sz="quarter" idx="3"/>
          </p:nvPr>
        </p:nvSpPr>
        <p:spPr>
          <a:xfrm>
            <a:off x="457200" y="6481890"/>
            <a:ext cx="4260056" cy="300831"/>
          </a:xfrm>
          <a:prstGeom prst="rect">
            <a:avLst/>
          </a:prstGeom>
        </p:spPr>
        <p:txBody>
          <a:bodyPr vert="horz" anchor="b"/>
          <a:lstStyle>
            <a:lvl1pPr algn="r" eaLnBrk="1" latinLnBrk="0" hangingPunct="1">
              <a:defRPr kumimoji="0" sz="1000">
                <a:solidFill>
                  <a:schemeClr val="tx1"/>
                </a:solidFill>
              </a:defRPr>
            </a:lvl1pPr>
          </a:lstStyle>
          <a:p>
            <a:endParaRPr lang="ru-RU"/>
          </a:p>
        </p:txBody>
      </p:sp>
      <p:sp>
        <p:nvSpPr>
          <p:cNvPr id="23" name="Номер слайда 22"/>
          <p:cNvSpPr>
            <a:spLocks noGrp="1"/>
          </p:cNvSpPr>
          <p:nvPr>
            <p:ph type="sldNum" sz="quarter" idx="4"/>
          </p:nvPr>
        </p:nvSpPr>
        <p:spPr>
          <a:xfrm>
            <a:off x="7589520" y="6480969"/>
            <a:ext cx="502920" cy="301752"/>
          </a:xfrm>
          <a:prstGeom prst="rect">
            <a:avLst/>
          </a:prstGeom>
        </p:spPr>
        <p:txBody>
          <a:bodyPr vert="horz" anchor="b"/>
          <a:lstStyle>
            <a:lvl1pPr algn="ctr" eaLnBrk="1" latinLnBrk="0" hangingPunct="1">
              <a:defRPr kumimoji="0" sz="1200">
                <a:solidFill>
                  <a:schemeClr val="tx1"/>
                </a:solidFill>
              </a:defRPr>
            </a:lvl1pPr>
          </a:lstStyle>
          <a:p>
            <a:fld id="{FF32BFD4-E328-46A9-9F41-AC857643EA57}" type="slidenum">
              <a:rPr lang="ru-RU" smtClean="0"/>
              <a:pPr/>
              <a:t>‹#›</a:t>
            </a:fld>
            <a:endParaRPr lang="ru-RU"/>
          </a:p>
        </p:txBody>
      </p:sp>
    </p:spTree>
  </p:cSld>
  <p:clrMap bg1="dk1" tx1="lt1" bg2="dk2" tx2="lt2" accent1="accent1" accent2="accent2" accent3="accent3" accent4="accent4" accent5="accent5" accent6="accent6" hlink="hlink" folHlink="folHlink"/>
  <p:sldLayoutIdLst>
    <p:sldLayoutId id="2147483877" r:id="rId1"/>
    <p:sldLayoutId id="2147483878" r:id="rId2"/>
    <p:sldLayoutId id="2147483879" r:id="rId3"/>
    <p:sldLayoutId id="2147483880" r:id="rId4"/>
    <p:sldLayoutId id="2147483881" r:id="rId5"/>
    <p:sldLayoutId id="2147483882" r:id="rId6"/>
    <p:sldLayoutId id="2147483883" r:id="rId7"/>
    <p:sldLayoutId id="2147483884" r:id="rId8"/>
    <p:sldLayoutId id="2147483885" r:id="rId9"/>
    <p:sldLayoutId id="2147483886" r:id="rId10"/>
    <p:sldLayoutId id="2147483887" r:id="rId11"/>
  </p:sldLayoutIdLst>
  <p:txStyles>
    <p:titleStyle>
      <a:lvl1pPr marL="484632" algn="l" rtl="0" eaLnBrk="1" latinLnBrk="0" hangingPunct="1">
        <a:spcBef>
          <a:spcPct val="0"/>
        </a:spcBef>
        <a:buNone/>
        <a:defRPr kumimoji="0" sz="4200" kern="1200">
          <a:ln w="6350">
            <a:solidFill>
              <a:schemeClr val="accent1">
                <a:shade val="43000"/>
              </a:schemeClr>
            </a:solidFill>
          </a:ln>
          <a:solidFill>
            <a:schemeClr val="accent1">
              <a:tint val="83000"/>
              <a:satMod val="150000"/>
            </a:schemeClr>
          </a:solidFill>
          <a:effectLst>
            <a:outerShdw blurRad="26000" dist="26000" dir="14500000" algn="tl" rotWithShape="0">
              <a:srgbClr val="000000">
                <a:alpha val="40000"/>
              </a:srgbClr>
            </a:outerShdw>
          </a:effectLst>
          <a:latin typeface="+mj-lt"/>
          <a:ea typeface="+mj-ea"/>
          <a:cs typeface="+mj-cs"/>
        </a:defRPr>
      </a:lvl1pPr>
    </p:titleStyle>
    <p:bodyStyle>
      <a:lvl1pPr marL="448056" indent="-384048" algn="l" rtl="0" eaLnBrk="1" latinLnBrk="0" hangingPunct="1">
        <a:spcBef>
          <a:spcPct val="20000"/>
        </a:spcBef>
        <a:buClr>
          <a:schemeClr val="accent1"/>
        </a:buClr>
        <a:buSzPct val="80000"/>
        <a:buFont typeface="Wingdings 2"/>
        <a:buChar char=""/>
        <a:defRPr kumimoji="0" sz="3000" kern="1200">
          <a:solidFill>
            <a:schemeClr val="tx1"/>
          </a:solidFill>
          <a:latin typeface="+mn-lt"/>
          <a:ea typeface="+mn-ea"/>
          <a:cs typeface="+mn-cs"/>
        </a:defRPr>
      </a:lvl1pPr>
      <a:lvl2pPr marL="822960" indent="-285750" algn="l" rtl="0" eaLnBrk="1" latinLnBrk="0" hangingPunct="1">
        <a:spcBef>
          <a:spcPct val="20000"/>
        </a:spcBef>
        <a:buClr>
          <a:schemeClr val="accent1"/>
        </a:buClr>
        <a:buSzPct val="95000"/>
        <a:buFont typeface="Verdana"/>
        <a:buChar char="›"/>
        <a:defRPr kumimoji="0" sz="2600" kern="1200">
          <a:solidFill>
            <a:schemeClr val="tx1"/>
          </a:solidFill>
          <a:latin typeface="+mn-lt"/>
          <a:ea typeface="+mn-ea"/>
          <a:cs typeface="+mn-cs"/>
        </a:defRPr>
      </a:lvl2pPr>
      <a:lvl3pPr marL="1106424" indent="-228600" algn="l" rtl="0" eaLnBrk="1" latinLnBrk="0" hangingPunct="1">
        <a:spcBef>
          <a:spcPct val="20000"/>
        </a:spcBef>
        <a:buClr>
          <a:schemeClr val="accent1"/>
        </a:buClr>
        <a:buFont typeface="Wingdings 2"/>
        <a:buChar char=""/>
        <a:defRPr kumimoji="0" sz="2400" kern="1200">
          <a:solidFill>
            <a:schemeClr val="tx1"/>
          </a:solidFill>
          <a:latin typeface="+mn-lt"/>
          <a:ea typeface="+mn-ea"/>
          <a:cs typeface="+mn-cs"/>
        </a:defRPr>
      </a:lvl3pPr>
      <a:lvl4pPr marL="1371600" indent="-210312" algn="l" rtl="0" eaLnBrk="1" latinLnBrk="0" hangingPunct="1">
        <a:spcBef>
          <a:spcPct val="20000"/>
        </a:spcBef>
        <a:buClr>
          <a:schemeClr val="accent1"/>
        </a:buClr>
        <a:buFont typeface="Wingdings 2"/>
        <a:buChar char=""/>
        <a:defRPr kumimoji="0" sz="2000" kern="1200">
          <a:solidFill>
            <a:schemeClr val="tx1"/>
          </a:solidFill>
          <a:latin typeface="+mn-lt"/>
          <a:ea typeface="+mn-ea"/>
          <a:cs typeface="+mn-cs"/>
        </a:defRPr>
      </a:lvl4pPr>
      <a:lvl5pPr marL="1600200" indent="-210312" algn="l" rtl="0" eaLnBrk="1" latinLnBrk="0" hangingPunct="1">
        <a:spcBef>
          <a:spcPct val="20000"/>
        </a:spcBef>
        <a:buClr>
          <a:schemeClr val="accent1">
            <a:tint val="75000"/>
          </a:schemeClr>
        </a:buClr>
        <a:buFont typeface="Wingdings 2"/>
        <a:buChar char=""/>
        <a:defRPr kumimoji="0" sz="1900" kern="1200">
          <a:solidFill>
            <a:schemeClr val="tx1"/>
          </a:solidFill>
          <a:latin typeface="+mn-lt"/>
          <a:ea typeface="+mn-ea"/>
          <a:cs typeface="+mn-cs"/>
        </a:defRPr>
      </a:lvl5pPr>
      <a:lvl6pPr marL="1828800" indent="-210312" algn="l" rtl="0" eaLnBrk="1" latinLnBrk="0" hangingPunct="1">
        <a:spcBef>
          <a:spcPct val="20000"/>
        </a:spcBef>
        <a:buClr>
          <a:schemeClr val="accent1">
            <a:tint val="75000"/>
          </a:schemeClr>
        </a:buClr>
        <a:buFont typeface="Wingdings 2"/>
        <a:buChar char=""/>
        <a:defRPr kumimoji="0" sz="1800" kern="1200">
          <a:solidFill>
            <a:schemeClr val="tx1"/>
          </a:solidFill>
          <a:latin typeface="+mn-lt"/>
          <a:ea typeface="+mn-ea"/>
          <a:cs typeface="+mn-cs"/>
        </a:defRPr>
      </a:lvl6pPr>
      <a:lvl7pPr marL="2084832" indent="-210312" algn="l" rtl="0" eaLnBrk="1" latinLnBrk="0" hangingPunct="1">
        <a:spcBef>
          <a:spcPct val="20000"/>
        </a:spcBef>
        <a:buClr>
          <a:schemeClr val="accent1">
            <a:tint val="75000"/>
          </a:schemeClr>
        </a:buClr>
        <a:buFont typeface="Wingdings 2"/>
        <a:buChar char=""/>
        <a:defRPr kumimoji="0" sz="1600" kern="1200">
          <a:solidFill>
            <a:schemeClr val="tx1"/>
          </a:solidFill>
          <a:latin typeface="+mn-lt"/>
          <a:ea typeface="+mn-ea"/>
          <a:cs typeface="+mn-cs"/>
        </a:defRPr>
      </a:lvl7pPr>
      <a:lvl8pPr marL="2286000" indent="-182880" algn="l" rtl="0" eaLnBrk="1" latinLnBrk="0" hangingPunct="1">
        <a:spcBef>
          <a:spcPct val="20000"/>
        </a:spcBef>
        <a:buClr>
          <a:schemeClr val="accent1">
            <a:tint val="75000"/>
          </a:schemeClr>
        </a:buClr>
        <a:buFont typeface="Wingdings 2"/>
        <a:buChar char=""/>
        <a:defRPr kumimoji="0" sz="1600" kern="1200">
          <a:solidFill>
            <a:schemeClr val="tx1"/>
          </a:solidFill>
          <a:latin typeface="+mn-lt"/>
          <a:ea typeface="+mn-ea"/>
          <a:cs typeface="+mn-cs"/>
        </a:defRPr>
      </a:lvl8pPr>
      <a:lvl9pPr marL="2514600" indent="-182880" algn="l" rtl="0" eaLnBrk="1" latinLnBrk="0" hangingPunct="1">
        <a:spcBef>
          <a:spcPct val="20000"/>
        </a:spcBef>
        <a:buClr>
          <a:schemeClr val="accent1">
            <a:tint val="75000"/>
          </a:schemeClr>
        </a:buClr>
        <a:buFont typeface="Wingdings 2"/>
        <a:buChar char=""/>
        <a:defRPr kumimoji="0" sz="1600" kern="120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http://img.slovari.yandex.ru/illustrations/lopatnikov/pictures/P6.jpg" TargetMode="External"/><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571472" y="1428736"/>
            <a:ext cx="8062912" cy="1470025"/>
          </a:xfrm>
        </p:spPr>
        <p:txBody>
          <a:bodyPr>
            <a:normAutofit/>
          </a:bodyPr>
          <a:lstStyle/>
          <a:p>
            <a:pPr algn="ctr"/>
            <a:r>
              <a:rPr lang="ru-RU" dirty="0" smtClean="0"/>
              <a:t>Экономическая   </a:t>
            </a:r>
            <a:br>
              <a:rPr lang="ru-RU" dirty="0" smtClean="0"/>
            </a:br>
            <a:r>
              <a:rPr lang="ru-RU" dirty="0" smtClean="0"/>
              <a:t>конкуренция</a:t>
            </a:r>
            <a:endParaRPr lang="ru-RU" dirty="0"/>
          </a:p>
        </p:txBody>
      </p:sp>
      <p:sp>
        <p:nvSpPr>
          <p:cNvPr id="3" name="Подзаголовок 2"/>
          <p:cNvSpPr>
            <a:spLocks noGrp="1"/>
          </p:cNvSpPr>
          <p:nvPr>
            <p:ph type="subTitle" idx="1"/>
          </p:nvPr>
        </p:nvSpPr>
        <p:spPr>
          <a:xfrm>
            <a:off x="571472" y="4000504"/>
            <a:ext cx="8062912" cy="1752600"/>
          </a:xfrm>
        </p:spPr>
        <p:txBody>
          <a:bodyPr/>
          <a:lstStyle/>
          <a:p>
            <a:endParaRPr lang="ru-RU" dirty="0"/>
          </a:p>
        </p:txBody>
      </p:sp>
      <p:pic>
        <p:nvPicPr>
          <p:cNvPr id="4" name="Рисунок 3" descr="beg.jpg"/>
          <p:cNvPicPr>
            <a:picLocks noChangeAspect="1"/>
          </p:cNvPicPr>
          <p:nvPr/>
        </p:nvPicPr>
        <p:blipFill>
          <a:blip r:embed="rId2" cstate="print"/>
          <a:stretch>
            <a:fillRect/>
          </a:stretch>
        </p:blipFill>
        <p:spPr>
          <a:xfrm>
            <a:off x="2285984" y="3143248"/>
            <a:ext cx="5500726" cy="2738476"/>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67494"/>
            <a:ext cx="8229600" cy="1018366"/>
          </a:xfrm>
          <a:solidFill>
            <a:schemeClr val="tx1"/>
          </a:solidFill>
        </p:spPr>
        <p:txBody>
          <a:bodyPr>
            <a:normAutofit fontScale="90000"/>
          </a:bodyPr>
          <a:lstStyle/>
          <a:p>
            <a:pPr algn="ctr"/>
            <a:r>
              <a:rPr lang="ru-RU" sz="3600" b="1" i="1" dirty="0" smtClean="0">
                <a:solidFill>
                  <a:srgbClr val="FF0000"/>
                </a:solidFill>
              </a:rPr>
              <a:t>Понятие конкуренции в экономике</a:t>
            </a:r>
            <a:endParaRPr lang="ru-RU" sz="3600" b="1" i="1" dirty="0">
              <a:solidFill>
                <a:srgbClr val="FF0000"/>
              </a:solidFill>
            </a:endParaRPr>
          </a:p>
        </p:txBody>
      </p:sp>
      <p:sp>
        <p:nvSpPr>
          <p:cNvPr id="3" name="Содержимое 2"/>
          <p:cNvSpPr>
            <a:spLocks noGrp="1"/>
          </p:cNvSpPr>
          <p:nvPr>
            <p:ph idx="1"/>
          </p:nvPr>
        </p:nvSpPr>
        <p:spPr>
          <a:xfrm>
            <a:off x="428596" y="1357298"/>
            <a:ext cx="8358246" cy="5286388"/>
          </a:xfrm>
          <a:solidFill>
            <a:schemeClr val="tx1"/>
          </a:solidFill>
        </p:spPr>
        <p:txBody>
          <a:bodyPr>
            <a:normAutofit fontScale="77500" lnSpcReduction="20000"/>
          </a:bodyPr>
          <a:lstStyle/>
          <a:p>
            <a:pPr>
              <a:buNone/>
            </a:pPr>
            <a:endParaRPr lang="ru-RU" dirty="0" smtClean="0"/>
          </a:p>
          <a:p>
            <a:r>
              <a:rPr lang="ru-RU" b="1" dirty="0" smtClean="0">
                <a:solidFill>
                  <a:srgbClr val="FF0000"/>
                </a:solidFill>
              </a:rPr>
              <a:t>Конкуренция — это элемент рыночного механизма, обеспечивающий взаимодействие рыночных субъектов в производстве и сбыте продукции, а также в сфере приложения капитала.</a:t>
            </a:r>
          </a:p>
          <a:p>
            <a:endParaRPr lang="ru-RU" dirty="0" smtClean="0"/>
          </a:p>
          <a:p>
            <a:r>
              <a:rPr lang="ru-RU" b="1" dirty="0" smtClean="0">
                <a:solidFill>
                  <a:srgbClr val="FF0000"/>
                </a:solidFill>
              </a:rPr>
              <a:t>Конкуренция —  борьба независимых экономических субъектов за ограниченные экономические ресурсы.</a:t>
            </a:r>
          </a:p>
          <a:p>
            <a:endParaRPr lang="ru-RU" b="1" dirty="0" smtClean="0">
              <a:solidFill>
                <a:srgbClr val="FF0000"/>
              </a:solidFill>
            </a:endParaRPr>
          </a:p>
          <a:p>
            <a:r>
              <a:rPr lang="ru-RU" b="1" dirty="0" smtClean="0">
                <a:solidFill>
                  <a:srgbClr val="FF0000"/>
                </a:solidFill>
              </a:rPr>
              <a:t>Конкуренция — соперничество между отдельными субъектами рыночного хозяйства за наиболее выгодные условия производства и реализации (купли и продажи) товаров.</a:t>
            </a:r>
            <a:endParaRPr lang="ru-RU" b="1" dirty="0">
              <a:solidFill>
                <a:srgbClr val="FF0000"/>
              </a:solidFill>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2" name="Text Box 4"/>
          <p:cNvSpPr txBox="1">
            <a:spLocks noChangeArrowheads="1"/>
          </p:cNvSpPr>
          <p:nvPr/>
        </p:nvSpPr>
        <p:spPr bwMode="auto">
          <a:xfrm>
            <a:off x="1" y="327025"/>
            <a:ext cx="8929718" cy="1015663"/>
          </a:xfrm>
          <a:prstGeom prst="rect">
            <a:avLst/>
          </a:prstGeom>
          <a:solidFill>
            <a:schemeClr val="tx1"/>
          </a:solidFill>
          <a:ln w="9525">
            <a:noFill/>
            <a:miter lim="800000"/>
            <a:headEnd/>
            <a:tailEnd/>
          </a:ln>
        </p:spPr>
        <p:txBody>
          <a:bodyPr wrap="square">
            <a:spAutoFit/>
          </a:bodyPr>
          <a:lstStyle/>
          <a:p>
            <a:pPr algn="l" eaLnBrk="1" hangingPunct="1"/>
            <a:r>
              <a:rPr lang="ru-RU" altLang="ru-RU" sz="2000" b="1" u="sng" dirty="0">
                <a:solidFill>
                  <a:srgbClr val="FF0000"/>
                </a:solidFill>
              </a:rPr>
              <a:t>Конкуренция</a:t>
            </a:r>
            <a:r>
              <a:rPr lang="ru-RU" altLang="ru-RU" sz="2000" b="1" dirty="0">
                <a:solidFill>
                  <a:srgbClr val="FF0000"/>
                </a:solidFill>
              </a:rPr>
              <a:t> – это соперничество между участниками рыночных </a:t>
            </a:r>
          </a:p>
          <a:p>
            <a:pPr algn="l" eaLnBrk="1" hangingPunct="1"/>
            <a:r>
              <a:rPr lang="ru-RU" altLang="ru-RU" sz="2000" b="1" dirty="0">
                <a:solidFill>
                  <a:srgbClr val="FF0000"/>
                </a:solidFill>
              </a:rPr>
              <a:t>                          отношений за лучшие условия и результаты </a:t>
            </a:r>
          </a:p>
          <a:p>
            <a:pPr algn="l" eaLnBrk="1" hangingPunct="1"/>
            <a:r>
              <a:rPr lang="ru-RU" altLang="ru-RU" sz="2000" b="1" dirty="0">
                <a:solidFill>
                  <a:srgbClr val="FF0000"/>
                </a:solidFill>
              </a:rPr>
              <a:t>                          производства, продажи и купли товаров и услуг.</a:t>
            </a:r>
          </a:p>
        </p:txBody>
      </p:sp>
      <p:sp>
        <p:nvSpPr>
          <p:cNvPr id="7176" name="Text Box 8"/>
          <p:cNvSpPr txBox="1">
            <a:spLocks noChangeArrowheads="1"/>
          </p:cNvSpPr>
          <p:nvPr/>
        </p:nvSpPr>
        <p:spPr bwMode="auto">
          <a:xfrm>
            <a:off x="3428992" y="1643050"/>
            <a:ext cx="2236510" cy="461665"/>
          </a:xfrm>
          <a:prstGeom prst="rect">
            <a:avLst/>
          </a:prstGeom>
          <a:noFill/>
          <a:ln w="9525">
            <a:noFill/>
            <a:miter lim="800000"/>
            <a:headEnd/>
            <a:tailEnd/>
          </a:ln>
        </p:spPr>
        <p:txBody>
          <a:bodyPr wrap="none">
            <a:spAutoFit/>
          </a:bodyPr>
          <a:lstStyle/>
          <a:p>
            <a:pPr algn="l" eaLnBrk="1" hangingPunct="1"/>
            <a:r>
              <a:rPr lang="ru-RU" altLang="ru-RU" sz="2400" b="1" dirty="0"/>
              <a:t>Конкуренция</a:t>
            </a:r>
          </a:p>
        </p:txBody>
      </p:sp>
      <p:sp>
        <p:nvSpPr>
          <p:cNvPr id="7177" name="Text Box 9"/>
          <p:cNvSpPr txBox="1">
            <a:spLocks noChangeArrowheads="1"/>
          </p:cNvSpPr>
          <p:nvPr/>
        </p:nvSpPr>
        <p:spPr bwMode="auto">
          <a:xfrm>
            <a:off x="0" y="3929066"/>
            <a:ext cx="4500562" cy="400110"/>
          </a:xfrm>
          <a:prstGeom prst="rect">
            <a:avLst/>
          </a:prstGeom>
          <a:noFill/>
          <a:ln w="9525">
            <a:noFill/>
            <a:miter lim="800000"/>
            <a:headEnd/>
            <a:tailEnd/>
          </a:ln>
        </p:spPr>
        <p:txBody>
          <a:bodyPr wrap="square">
            <a:spAutoFit/>
          </a:bodyPr>
          <a:lstStyle/>
          <a:p>
            <a:pPr algn="l" eaLnBrk="1" hangingPunct="1"/>
            <a:r>
              <a:rPr lang="ru-RU" altLang="ru-RU" sz="2000" b="1" dirty="0" smtClean="0"/>
              <a:t>Совершенная     Несовершенная</a:t>
            </a:r>
            <a:endParaRPr lang="ru-RU" altLang="ru-RU" sz="2000" b="1" dirty="0"/>
          </a:p>
        </p:txBody>
      </p:sp>
      <p:sp>
        <p:nvSpPr>
          <p:cNvPr id="7178" name="Text Box 10"/>
          <p:cNvSpPr txBox="1">
            <a:spLocks noChangeArrowheads="1"/>
          </p:cNvSpPr>
          <p:nvPr/>
        </p:nvSpPr>
        <p:spPr bwMode="auto">
          <a:xfrm>
            <a:off x="1500166" y="5429264"/>
            <a:ext cx="3143272" cy="461665"/>
          </a:xfrm>
          <a:prstGeom prst="rect">
            <a:avLst/>
          </a:prstGeom>
          <a:noFill/>
          <a:ln w="9525">
            <a:noFill/>
            <a:miter lim="800000"/>
            <a:headEnd/>
            <a:tailEnd/>
          </a:ln>
        </p:spPr>
        <p:txBody>
          <a:bodyPr wrap="square">
            <a:spAutoFit/>
          </a:bodyPr>
          <a:lstStyle/>
          <a:p>
            <a:pPr algn="l" eaLnBrk="1" hangingPunct="1"/>
            <a:r>
              <a:rPr lang="ru-RU" altLang="ru-RU" sz="2400" b="1" dirty="0" smtClean="0"/>
              <a:t>Внутриотраслевая</a:t>
            </a:r>
            <a:endParaRPr lang="ru-RU" altLang="ru-RU" sz="2400" b="1" dirty="0"/>
          </a:p>
        </p:txBody>
      </p:sp>
      <p:sp>
        <p:nvSpPr>
          <p:cNvPr id="7191" name="Line 23"/>
          <p:cNvSpPr>
            <a:spLocks noChangeShapeType="1"/>
          </p:cNvSpPr>
          <p:nvPr/>
        </p:nvSpPr>
        <p:spPr bwMode="auto">
          <a:xfrm flipH="1">
            <a:off x="0" y="2214554"/>
            <a:ext cx="2879725" cy="1728787"/>
          </a:xfrm>
          <a:prstGeom prst="line">
            <a:avLst/>
          </a:prstGeom>
          <a:noFill/>
          <a:ln w="9525">
            <a:solidFill>
              <a:schemeClr val="tx1"/>
            </a:solidFill>
            <a:round/>
            <a:headEnd/>
            <a:tailEnd type="triangle" w="med" len="med"/>
          </a:ln>
        </p:spPr>
        <p:txBody>
          <a:bodyPr/>
          <a:lstStyle/>
          <a:p>
            <a:endParaRPr lang="ru-RU"/>
          </a:p>
        </p:txBody>
      </p:sp>
      <p:sp>
        <p:nvSpPr>
          <p:cNvPr id="7192" name="Line 24"/>
          <p:cNvSpPr>
            <a:spLocks noChangeShapeType="1"/>
          </p:cNvSpPr>
          <p:nvPr/>
        </p:nvSpPr>
        <p:spPr bwMode="auto">
          <a:xfrm flipH="1">
            <a:off x="1857356" y="2285992"/>
            <a:ext cx="1944688" cy="1584325"/>
          </a:xfrm>
          <a:prstGeom prst="line">
            <a:avLst/>
          </a:prstGeom>
          <a:noFill/>
          <a:ln w="9525">
            <a:solidFill>
              <a:schemeClr val="tx1"/>
            </a:solidFill>
            <a:round/>
            <a:headEnd/>
            <a:tailEnd type="triangle" w="med" len="med"/>
          </a:ln>
        </p:spPr>
        <p:txBody>
          <a:bodyPr/>
          <a:lstStyle/>
          <a:p>
            <a:endParaRPr lang="ru-RU"/>
          </a:p>
        </p:txBody>
      </p:sp>
      <p:sp>
        <p:nvSpPr>
          <p:cNvPr id="7193" name="Line 25"/>
          <p:cNvSpPr>
            <a:spLocks noChangeShapeType="1"/>
          </p:cNvSpPr>
          <p:nvPr/>
        </p:nvSpPr>
        <p:spPr bwMode="auto">
          <a:xfrm>
            <a:off x="4714876" y="2357430"/>
            <a:ext cx="1571636" cy="3143272"/>
          </a:xfrm>
          <a:prstGeom prst="line">
            <a:avLst/>
          </a:prstGeom>
          <a:noFill/>
          <a:ln w="9525">
            <a:solidFill>
              <a:schemeClr val="tx1"/>
            </a:solidFill>
            <a:round/>
            <a:headEnd/>
            <a:tailEnd type="triangle" w="med" len="med"/>
          </a:ln>
        </p:spPr>
        <p:txBody>
          <a:bodyPr/>
          <a:lstStyle/>
          <a:p>
            <a:endParaRPr lang="ru-RU"/>
          </a:p>
        </p:txBody>
      </p:sp>
      <p:sp>
        <p:nvSpPr>
          <p:cNvPr id="7194" name="Line 26"/>
          <p:cNvSpPr>
            <a:spLocks noChangeShapeType="1"/>
          </p:cNvSpPr>
          <p:nvPr/>
        </p:nvSpPr>
        <p:spPr bwMode="auto">
          <a:xfrm>
            <a:off x="6429388" y="2071678"/>
            <a:ext cx="2305050" cy="1727200"/>
          </a:xfrm>
          <a:prstGeom prst="line">
            <a:avLst/>
          </a:prstGeom>
          <a:noFill/>
          <a:ln w="9525">
            <a:solidFill>
              <a:schemeClr val="tx1"/>
            </a:solidFill>
            <a:round/>
            <a:headEnd/>
            <a:tailEnd type="triangle" w="med" len="med"/>
          </a:ln>
        </p:spPr>
        <p:txBody>
          <a:bodyPr/>
          <a:lstStyle/>
          <a:p>
            <a:endParaRPr lang="ru-RU"/>
          </a:p>
        </p:txBody>
      </p:sp>
      <p:sp>
        <p:nvSpPr>
          <p:cNvPr id="10" name="Line 26"/>
          <p:cNvSpPr>
            <a:spLocks noChangeShapeType="1"/>
          </p:cNvSpPr>
          <p:nvPr/>
        </p:nvSpPr>
        <p:spPr bwMode="auto">
          <a:xfrm flipH="1">
            <a:off x="4000496" y="2357430"/>
            <a:ext cx="857256" cy="3071834"/>
          </a:xfrm>
          <a:prstGeom prst="line">
            <a:avLst/>
          </a:prstGeom>
          <a:noFill/>
          <a:ln w="9525">
            <a:solidFill>
              <a:schemeClr val="tx1"/>
            </a:solidFill>
            <a:round/>
            <a:headEnd/>
            <a:tailEnd type="triangle" w="med" len="med"/>
          </a:ln>
        </p:spPr>
        <p:txBody>
          <a:bodyPr/>
          <a:lstStyle/>
          <a:p>
            <a:endParaRPr lang="ru-RU"/>
          </a:p>
        </p:txBody>
      </p:sp>
      <p:sp>
        <p:nvSpPr>
          <p:cNvPr id="11" name="Прямоугольник 10"/>
          <p:cNvSpPr/>
          <p:nvPr/>
        </p:nvSpPr>
        <p:spPr>
          <a:xfrm>
            <a:off x="5572132" y="5429264"/>
            <a:ext cx="3071834" cy="461665"/>
          </a:xfrm>
          <a:prstGeom prst="rect">
            <a:avLst/>
          </a:prstGeom>
        </p:spPr>
        <p:txBody>
          <a:bodyPr wrap="square">
            <a:spAutoFit/>
          </a:bodyPr>
          <a:lstStyle/>
          <a:p>
            <a:pPr lvl="0"/>
            <a:r>
              <a:rPr lang="ru-RU" altLang="ru-RU" sz="2400" b="1" dirty="0" smtClean="0">
                <a:solidFill>
                  <a:prstClr val="white"/>
                </a:solidFill>
              </a:rPr>
              <a:t>Межотраслевая</a:t>
            </a:r>
            <a:endParaRPr lang="ru-RU" altLang="ru-RU" sz="2400" b="1" dirty="0">
              <a:solidFill>
                <a:prstClr val="white"/>
              </a:solidFill>
            </a:endParaRPr>
          </a:p>
        </p:txBody>
      </p:sp>
      <p:sp>
        <p:nvSpPr>
          <p:cNvPr id="12" name="Line 26"/>
          <p:cNvSpPr>
            <a:spLocks noChangeShapeType="1"/>
          </p:cNvSpPr>
          <p:nvPr/>
        </p:nvSpPr>
        <p:spPr bwMode="auto">
          <a:xfrm>
            <a:off x="5214942" y="2285992"/>
            <a:ext cx="1857388" cy="1714512"/>
          </a:xfrm>
          <a:prstGeom prst="line">
            <a:avLst/>
          </a:prstGeom>
          <a:noFill/>
          <a:ln w="9525">
            <a:solidFill>
              <a:schemeClr val="tx1"/>
            </a:solidFill>
            <a:round/>
            <a:headEnd/>
            <a:tailEnd type="triangle" w="med" len="med"/>
          </a:ln>
        </p:spPr>
        <p:txBody>
          <a:bodyPr/>
          <a:lstStyle/>
          <a:p>
            <a:endParaRPr lang="ru-RU"/>
          </a:p>
        </p:txBody>
      </p:sp>
      <p:sp>
        <p:nvSpPr>
          <p:cNvPr id="13" name="Прямоугольник 12"/>
          <p:cNvSpPr/>
          <p:nvPr/>
        </p:nvSpPr>
        <p:spPr>
          <a:xfrm>
            <a:off x="6000760" y="3857628"/>
            <a:ext cx="3143240" cy="369332"/>
          </a:xfrm>
          <a:prstGeom prst="rect">
            <a:avLst/>
          </a:prstGeom>
        </p:spPr>
        <p:txBody>
          <a:bodyPr wrap="square">
            <a:spAutoFit/>
          </a:bodyPr>
          <a:lstStyle/>
          <a:p>
            <a:r>
              <a:rPr lang="ru-RU" altLang="ru-RU" b="1" dirty="0" smtClean="0"/>
              <a:t>Ценовая     </a:t>
            </a:r>
            <a:r>
              <a:rPr lang="ru-RU" altLang="ru-RU" b="1" dirty="0" smtClean="0"/>
              <a:t>Неценовая</a:t>
            </a:r>
            <a:endParaRPr lang="ru-RU" altLang="ru-RU" b="1" dirty="0"/>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3" presetClass="entr" presetSubtype="10" fill="hold" grpId="0" nodeType="afterEffect">
                                  <p:stCondLst>
                                    <p:cond delay="0"/>
                                  </p:stCondLst>
                                  <p:childTnLst>
                                    <p:set>
                                      <p:cBhvr>
                                        <p:cTn id="6" dur="1" fill="hold">
                                          <p:stCondLst>
                                            <p:cond delay="0"/>
                                          </p:stCondLst>
                                        </p:cTn>
                                        <p:tgtEl>
                                          <p:spTgt spid="7172"/>
                                        </p:tgtEl>
                                        <p:attrNameLst>
                                          <p:attrName>style.visibility</p:attrName>
                                        </p:attrNameLst>
                                      </p:cBhvr>
                                      <p:to>
                                        <p:strVal val="visible"/>
                                      </p:to>
                                    </p:set>
                                    <p:animEffect transition="in" filter="blinds(horizontal)">
                                      <p:cBhvr>
                                        <p:cTn id="7" dur="500"/>
                                        <p:tgtEl>
                                          <p:spTgt spid="7172"/>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55" presetClass="entr" presetSubtype="0" fill="hold" grpId="0" nodeType="clickEffect">
                                  <p:stCondLst>
                                    <p:cond delay="0"/>
                                  </p:stCondLst>
                                  <p:childTnLst>
                                    <p:set>
                                      <p:cBhvr>
                                        <p:cTn id="11" dur="1" fill="hold">
                                          <p:stCondLst>
                                            <p:cond delay="0"/>
                                          </p:stCondLst>
                                        </p:cTn>
                                        <p:tgtEl>
                                          <p:spTgt spid="7176"/>
                                        </p:tgtEl>
                                        <p:attrNameLst>
                                          <p:attrName>style.visibility</p:attrName>
                                        </p:attrNameLst>
                                      </p:cBhvr>
                                      <p:to>
                                        <p:strVal val="visible"/>
                                      </p:to>
                                    </p:set>
                                    <p:anim calcmode="lin" valueType="num">
                                      <p:cBhvr>
                                        <p:cTn id="12" dur="1000" fill="hold"/>
                                        <p:tgtEl>
                                          <p:spTgt spid="7176"/>
                                        </p:tgtEl>
                                        <p:attrNameLst>
                                          <p:attrName>ppt_w</p:attrName>
                                        </p:attrNameLst>
                                      </p:cBhvr>
                                      <p:tavLst>
                                        <p:tav tm="0">
                                          <p:val>
                                            <p:strVal val="#ppt_w*0.70"/>
                                          </p:val>
                                        </p:tav>
                                        <p:tav tm="100000">
                                          <p:val>
                                            <p:strVal val="#ppt_w"/>
                                          </p:val>
                                        </p:tav>
                                      </p:tavLst>
                                    </p:anim>
                                    <p:anim calcmode="lin" valueType="num">
                                      <p:cBhvr>
                                        <p:cTn id="13" dur="1000" fill="hold"/>
                                        <p:tgtEl>
                                          <p:spTgt spid="7176"/>
                                        </p:tgtEl>
                                        <p:attrNameLst>
                                          <p:attrName>ppt_h</p:attrName>
                                        </p:attrNameLst>
                                      </p:cBhvr>
                                      <p:tavLst>
                                        <p:tav tm="0">
                                          <p:val>
                                            <p:strVal val="#ppt_h"/>
                                          </p:val>
                                        </p:tav>
                                        <p:tav tm="100000">
                                          <p:val>
                                            <p:strVal val="#ppt_h"/>
                                          </p:val>
                                        </p:tav>
                                      </p:tavLst>
                                    </p:anim>
                                    <p:animEffect transition="in" filter="fade">
                                      <p:cBhvr>
                                        <p:cTn id="14" dur="1000"/>
                                        <p:tgtEl>
                                          <p:spTgt spid="7176"/>
                                        </p:tgtEl>
                                      </p:cBhvr>
                                    </p:animEffect>
                                  </p:childTnLst>
                                </p:cTn>
                              </p:par>
                            </p:childTnLst>
                          </p:cTn>
                        </p:par>
                        <p:par>
                          <p:cTn id="15" fill="hold" nodeType="afterGroup">
                            <p:stCondLst>
                              <p:cond delay="1000"/>
                            </p:stCondLst>
                            <p:childTnLst>
                              <p:par>
                                <p:cTn id="16" presetID="2" presetClass="entr" presetSubtype="2" fill="hold" nodeType="afterEffect">
                                  <p:stCondLst>
                                    <p:cond delay="0"/>
                                  </p:stCondLst>
                                  <p:childTnLst>
                                    <p:set>
                                      <p:cBhvr>
                                        <p:cTn id="17" dur="1" fill="hold">
                                          <p:stCondLst>
                                            <p:cond delay="0"/>
                                          </p:stCondLst>
                                        </p:cTn>
                                        <p:tgtEl>
                                          <p:spTgt spid="7177">
                                            <p:txEl>
                                              <p:pRg st="0" end="0"/>
                                            </p:txEl>
                                          </p:spTgt>
                                        </p:tgtEl>
                                        <p:attrNameLst>
                                          <p:attrName>style.visibility</p:attrName>
                                        </p:attrNameLst>
                                      </p:cBhvr>
                                      <p:to>
                                        <p:strVal val="visible"/>
                                      </p:to>
                                    </p:set>
                                    <p:anim calcmode="lin" valueType="num">
                                      <p:cBhvr additive="base">
                                        <p:cTn id="18" dur="500" fill="hold"/>
                                        <p:tgtEl>
                                          <p:spTgt spid="7177">
                                            <p:txEl>
                                              <p:pRg st="0" end="0"/>
                                            </p:txEl>
                                          </p:spTgt>
                                        </p:tgtEl>
                                        <p:attrNameLst>
                                          <p:attrName>ppt_x</p:attrName>
                                        </p:attrNameLst>
                                      </p:cBhvr>
                                      <p:tavLst>
                                        <p:tav tm="0">
                                          <p:val>
                                            <p:strVal val="1+#ppt_w/2"/>
                                          </p:val>
                                        </p:tav>
                                        <p:tav tm="100000">
                                          <p:val>
                                            <p:strVal val="#ppt_x"/>
                                          </p:val>
                                        </p:tav>
                                      </p:tavLst>
                                    </p:anim>
                                    <p:anim calcmode="lin" valueType="num">
                                      <p:cBhvr additive="base">
                                        <p:cTn id="19" dur="500" fill="hold"/>
                                        <p:tgtEl>
                                          <p:spTgt spid="7177">
                                            <p:txEl>
                                              <p:pRg st="0" end="0"/>
                                            </p:txEl>
                                          </p:spTgt>
                                        </p:tgtEl>
                                        <p:attrNameLst>
                                          <p:attrName>ppt_y</p:attrName>
                                        </p:attrNameLst>
                                      </p:cBhvr>
                                      <p:tavLst>
                                        <p:tav tm="0">
                                          <p:val>
                                            <p:strVal val="#ppt_y"/>
                                          </p:val>
                                        </p:tav>
                                        <p:tav tm="100000">
                                          <p:val>
                                            <p:strVal val="#ppt_y"/>
                                          </p:val>
                                        </p:tav>
                                      </p:tavLst>
                                    </p:anim>
                                  </p:childTnLst>
                                </p:cTn>
                              </p:par>
                              <p:par>
                                <p:cTn id="20" presetID="2" presetClass="entr" presetSubtype="8" fill="hold" grpId="0" nodeType="withEffect">
                                  <p:stCondLst>
                                    <p:cond delay="0"/>
                                  </p:stCondLst>
                                  <p:childTnLst>
                                    <p:set>
                                      <p:cBhvr>
                                        <p:cTn id="21" dur="1" fill="hold">
                                          <p:stCondLst>
                                            <p:cond delay="0"/>
                                          </p:stCondLst>
                                        </p:cTn>
                                        <p:tgtEl>
                                          <p:spTgt spid="7178"/>
                                        </p:tgtEl>
                                        <p:attrNameLst>
                                          <p:attrName>style.visibility</p:attrName>
                                        </p:attrNameLst>
                                      </p:cBhvr>
                                      <p:to>
                                        <p:strVal val="visible"/>
                                      </p:to>
                                    </p:set>
                                    <p:anim calcmode="lin" valueType="num">
                                      <p:cBhvr additive="base">
                                        <p:cTn id="22" dur="500" fill="hold"/>
                                        <p:tgtEl>
                                          <p:spTgt spid="7178"/>
                                        </p:tgtEl>
                                        <p:attrNameLst>
                                          <p:attrName>ppt_x</p:attrName>
                                        </p:attrNameLst>
                                      </p:cBhvr>
                                      <p:tavLst>
                                        <p:tav tm="0">
                                          <p:val>
                                            <p:strVal val="0-#ppt_w/2"/>
                                          </p:val>
                                        </p:tav>
                                        <p:tav tm="100000">
                                          <p:val>
                                            <p:strVal val="#ppt_x"/>
                                          </p:val>
                                        </p:tav>
                                      </p:tavLst>
                                    </p:anim>
                                    <p:anim calcmode="lin" valueType="num">
                                      <p:cBhvr additive="base">
                                        <p:cTn id="23" dur="500" fill="hold"/>
                                        <p:tgtEl>
                                          <p:spTgt spid="7178"/>
                                        </p:tgtEl>
                                        <p:attrNameLst>
                                          <p:attrName>ppt_y</p:attrName>
                                        </p:attrNameLst>
                                      </p:cBhvr>
                                      <p:tavLst>
                                        <p:tav tm="0">
                                          <p:val>
                                            <p:strVal val="#ppt_y"/>
                                          </p:val>
                                        </p:tav>
                                        <p:tav tm="100000">
                                          <p:val>
                                            <p:strVal val="#ppt_y"/>
                                          </p:val>
                                        </p:tav>
                                      </p:tavLst>
                                    </p:anim>
                                  </p:childTnLst>
                                </p:cTn>
                              </p:par>
                            </p:childTnLst>
                          </p:cTn>
                        </p:par>
                        <p:par>
                          <p:cTn id="24" fill="hold" nodeType="afterGroup">
                            <p:stCondLst>
                              <p:cond delay="1500"/>
                            </p:stCondLst>
                            <p:childTnLst>
                              <p:par>
                                <p:cTn id="25" presetID="5" presetClass="entr" presetSubtype="10" fill="hold" grpId="0" nodeType="afterEffect">
                                  <p:stCondLst>
                                    <p:cond delay="0"/>
                                  </p:stCondLst>
                                  <p:childTnLst>
                                    <p:set>
                                      <p:cBhvr>
                                        <p:cTn id="26" dur="1" fill="hold">
                                          <p:stCondLst>
                                            <p:cond delay="0"/>
                                          </p:stCondLst>
                                        </p:cTn>
                                        <p:tgtEl>
                                          <p:spTgt spid="7194"/>
                                        </p:tgtEl>
                                        <p:attrNameLst>
                                          <p:attrName>style.visibility</p:attrName>
                                        </p:attrNameLst>
                                      </p:cBhvr>
                                      <p:to>
                                        <p:strVal val="visible"/>
                                      </p:to>
                                    </p:set>
                                    <p:animEffect transition="in" filter="checkerboard(across)">
                                      <p:cBhvr>
                                        <p:cTn id="27" dur="500"/>
                                        <p:tgtEl>
                                          <p:spTgt spid="7194"/>
                                        </p:tgtEl>
                                      </p:cBhvr>
                                    </p:animEffect>
                                  </p:childTnLst>
                                </p:cTn>
                              </p:par>
                              <p:par>
                                <p:cTn id="28" presetID="5" presetClass="entr" presetSubtype="10" fill="hold" grpId="0" nodeType="withEffect">
                                  <p:stCondLst>
                                    <p:cond delay="0"/>
                                  </p:stCondLst>
                                  <p:childTnLst>
                                    <p:set>
                                      <p:cBhvr>
                                        <p:cTn id="29" dur="1" fill="hold">
                                          <p:stCondLst>
                                            <p:cond delay="0"/>
                                          </p:stCondLst>
                                        </p:cTn>
                                        <p:tgtEl>
                                          <p:spTgt spid="7193"/>
                                        </p:tgtEl>
                                        <p:attrNameLst>
                                          <p:attrName>style.visibility</p:attrName>
                                        </p:attrNameLst>
                                      </p:cBhvr>
                                      <p:to>
                                        <p:strVal val="visible"/>
                                      </p:to>
                                    </p:set>
                                    <p:animEffect transition="in" filter="checkerboard(across)">
                                      <p:cBhvr>
                                        <p:cTn id="30" dur="500"/>
                                        <p:tgtEl>
                                          <p:spTgt spid="7193"/>
                                        </p:tgtEl>
                                      </p:cBhvr>
                                    </p:animEffect>
                                  </p:childTnLst>
                                </p:cTn>
                              </p:par>
                              <p:par>
                                <p:cTn id="31" presetID="5" presetClass="entr" presetSubtype="10" fill="hold" grpId="0" nodeType="withEffect">
                                  <p:stCondLst>
                                    <p:cond delay="0"/>
                                  </p:stCondLst>
                                  <p:childTnLst>
                                    <p:set>
                                      <p:cBhvr>
                                        <p:cTn id="32" dur="1" fill="hold">
                                          <p:stCondLst>
                                            <p:cond delay="0"/>
                                          </p:stCondLst>
                                        </p:cTn>
                                        <p:tgtEl>
                                          <p:spTgt spid="7192"/>
                                        </p:tgtEl>
                                        <p:attrNameLst>
                                          <p:attrName>style.visibility</p:attrName>
                                        </p:attrNameLst>
                                      </p:cBhvr>
                                      <p:to>
                                        <p:strVal val="visible"/>
                                      </p:to>
                                    </p:set>
                                    <p:animEffect transition="in" filter="checkerboard(across)">
                                      <p:cBhvr>
                                        <p:cTn id="33" dur="500"/>
                                        <p:tgtEl>
                                          <p:spTgt spid="7192"/>
                                        </p:tgtEl>
                                      </p:cBhvr>
                                    </p:animEffect>
                                  </p:childTnLst>
                                </p:cTn>
                              </p:par>
                              <p:par>
                                <p:cTn id="34" presetID="5" presetClass="entr" presetSubtype="10" fill="hold" grpId="0" nodeType="withEffect">
                                  <p:stCondLst>
                                    <p:cond delay="0"/>
                                  </p:stCondLst>
                                  <p:childTnLst>
                                    <p:set>
                                      <p:cBhvr>
                                        <p:cTn id="35" dur="1" fill="hold">
                                          <p:stCondLst>
                                            <p:cond delay="0"/>
                                          </p:stCondLst>
                                        </p:cTn>
                                        <p:tgtEl>
                                          <p:spTgt spid="7191"/>
                                        </p:tgtEl>
                                        <p:attrNameLst>
                                          <p:attrName>style.visibility</p:attrName>
                                        </p:attrNameLst>
                                      </p:cBhvr>
                                      <p:to>
                                        <p:strVal val="visible"/>
                                      </p:to>
                                    </p:set>
                                    <p:animEffect transition="in" filter="checkerboard(across)">
                                      <p:cBhvr>
                                        <p:cTn id="36" dur="500"/>
                                        <p:tgtEl>
                                          <p:spTgt spid="7191"/>
                                        </p:tgtEl>
                                      </p:cBhvr>
                                    </p:animEffect>
                                  </p:childTnLst>
                                </p:cTn>
                              </p:par>
                            </p:childTnLst>
                          </p:cTn>
                        </p:par>
                        <p:par>
                          <p:cTn id="37" fill="hold">
                            <p:stCondLst>
                              <p:cond delay="2000"/>
                            </p:stCondLst>
                            <p:childTnLst>
                              <p:par>
                                <p:cTn id="38" presetID="5" presetClass="entr" presetSubtype="10" fill="hold" grpId="0" nodeType="afterEffect">
                                  <p:stCondLst>
                                    <p:cond delay="0"/>
                                  </p:stCondLst>
                                  <p:childTnLst>
                                    <p:set>
                                      <p:cBhvr>
                                        <p:cTn id="39" dur="1" fill="hold">
                                          <p:stCondLst>
                                            <p:cond delay="0"/>
                                          </p:stCondLst>
                                        </p:cTn>
                                        <p:tgtEl>
                                          <p:spTgt spid="10"/>
                                        </p:tgtEl>
                                        <p:attrNameLst>
                                          <p:attrName>style.visibility</p:attrName>
                                        </p:attrNameLst>
                                      </p:cBhvr>
                                      <p:to>
                                        <p:strVal val="visible"/>
                                      </p:to>
                                    </p:set>
                                    <p:animEffect transition="in" filter="checkerboard(across)">
                                      <p:cBhvr>
                                        <p:cTn id="40" dur="500"/>
                                        <p:tgtEl>
                                          <p:spTgt spid="10"/>
                                        </p:tgtEl>
                                      </p:cBhvr>
                                    </p:animEffect>
                                  </p:childTnLst>
                                </p:cTn>
                              </p:par>
                            </p:childTnLst>
                          </p:cTn>
                        </p:par>
                        <p:par>
                          <p:cTn id="41" fill="hold">
                            <p:stCondLst>
                              <p:cond delay="2500"/>
                            </p:stCondLst>
                            <p:childTnLst>
                              <p:par>
                                <p:cTn id="42" presetID="5" presetClass="entr" presetSubtype="10" fill="hold" grpId="0" nodeType="afterEffect">
                                  <p:stCondLst>
                                    <p:cond delay="0"/>
                                  </p:stCondLst>
                                  <p:childTnLst>
                                    <p:set>
                                      <p:cBhvr>
                                        <p:cTn id="43" dur="1" fill="hold">
                                          <p:stCondLst>
                                            <p:cond delay="0"/>
                                          </p:stCondLst>
                                        </p:cTn>
                                        <p:tgtEl>
                                          <p:spTgt spid="12"/>
                                        </p:tgtEl>
                                        <p:attrNameLst>
                                          <p:attrName>style.visibility</p:attrName>
                                        </p:attrNameLst>
                                      </p:cBhvr>
                                      <p:to>
                                        <p:strVal val="visible"/>
                                      </p:to>
                                    </p:set>
                                    <p:animEffect transition="in" filter="checkerboard(across)">
                                      <p:cBhvr>
                                        <p:cTn id="44"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72" grpId="0" animBg="1"/>
      <p:bldP spid="7176" grpId="0"/>
      <p:bldP spid="7178" grpId="0"/>
      <p:bldP spid="7191" grpId="0" animBg="1"/>
      <p:bldP spid="7192" grpId="0" animBg="1"/>
      <p:bldP spid="7193" grpId="0" animBg="1"/>
      <p:bldP spid="7194" grpId="0" animBg="1"/>
      <p:bldP spid="10" grpId="0" animBg="1"/>
      <p:bldP spid="12"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b="1" dirty="0" smtClean="0"/>
              <a:t>Виды конкуренции</a:t>
            </a:r>
            <a:endParaRPr lang="ru-RU" b="1" dirty="0"/>
          </a:p>
        </p:txBody>
      </p:sp>
      <p:sp>
        <p:nvSpPr>
          <p:cNvPr id="4" name="Содержимое 3"/>
          <p:cNvSpPr>
            <a:spLocks noGrp="1"/>
          </p:cNvSpPr>
          <p:nvPr>
            <p:ph sz="half" idx="1"/>
          </p:nvPr>
        </p:nvSpPr>
        <p:spPr>
          <a:xfrm>
            <a:off x="285720" y="1722437"/>
            <a:ext cx="4071966" cy="4849835"/>
          </a:xfrm>
          <a:solidFill>
            <a:schemeClr val="tx1"/>
          </a:solidFill>
          <a:ln>
            <a:solidFill>
              <a:schemeClr val="accent1"/>
            </a:solidFill>
          </a:ln>
        </p:spPr>
        <p:txBody>
          <a:bodyPr>
            <a:normAutofit fontScale="62500" lnSpcReduction="20000"/>
          </a:bodyPr>
          <a:lstStyle/>
          <a:p>
            <a:pPr indent="0" algn="just">
              <a:buNone/>
            </a:pPr>
            <a:r>
              <a:rPr lang="ru-RU" b="1" dirty="0" smtClean="0">
                <a:solidFill>
                  <a:srgbClr val="FF0000"/>
                </a:solidFill>
              </a:rPr>
              <a:t>Совершенная </a:t>
            </a:r>
          </a:p>
          <a:p>
            <a:pPr marL="108000" indent="0" algn="just">
              <a:buNone/>
            </a:pPr>
            <a:r>
              <a:rPr lang="ru-RU" b="1" dirty="0" smtClean="0">
                <a:solidFill>
                  <a:srgbClr val="FF0000"/>
                </a:solidFill>
              </a:rPr>
              <a:t>Имеет место там, где действует множество независимых производителей.  Предлагаемый товар однотипен, потребителю все равно товар какого производителя приобретать. Доля каждого производителя настолько мала, что он не почти не влияет на общее предложение продукта на рынке и на рыночную цену.  Из-за однородности товара неценовая конкуренция отсутствует. Отрасль абсолютно свободна для проникновения новых производителей. Информация о состоянии рынка доступна всем в равной мере.</a:t>
            </a:r>
          </a:p>
          <a:p>
            <a:pPr algn="dist">
              <a:buNone/>
            </a:pPr>
            <a:endParaRPr lang="ru-RU" dirty="0"/>
          </a:p>
        </p:txBody>
      </p:sp>
      <p:sp>
        <p:nvSpPr>
          <p:cNvPr id="5" name="Содержимое 4"/>
          <p:cNvSpPr>
            <a:spLocks noGrp="1"/>
          </p:cNvSpPr>
          <p:nvPr>
            <p:ph sz="half" idx="2"/>
          </p:nvPr>
        </p:nvSpPr>
        <p:spPr>
          <a:solidFill>
            <a:schemeClr val="tx1"/>
          </a:solidFill>
          <a:ln>
            <a:solidFill>
              <a:schemeClr val="accent1"/>
            </a:solidFill>
          </a:ln>
        </p:spPr>
        <p:txBody>
          <a:bodyPr>
            <a:normAutofit fontScale="62500" lnSpcReduction="20000"/>
          </a:bodyPr>
          <a:lstStyle/>
          <a:p>
            <a:pPr>
              <a:buNone/>
            </a:pPr>
            <a:r>
              <a:rPr lang="ru-RU" b="1" dirty="0" smtClean="0">
                <a:solidFill>
                  <a:srgbClr val="FF0000"/>
                </a:solidFill>
              </a:rPr>
              <a:t>Несовершенная</a:t>
            </a:r>
          </a:p>
          <a:p>
            <a:pPr marL="448056" lvl="1" indent="-384048">
              <a:buSzPct val="80000"/>
              <a:buFont typeface="Wingdings" pitchFamily="2" charset="2"/>
              <a:buChar char="ü"/>
            </a:pPr>
            <a:r>
              <a:rPr lang="ru-RU" b="1" u="sng" dirty="0" smtClean="0">
                <a:solidFill>
                  <a:srgbClr val="FF0000"/>
                </a:solidFill>
              </a:rPr>
              <a:t>Монополистическая</a:t>
            </a:r>
            <a:r>
              <a:rPr lang="ru-RU" b="1" dirty="0" smtClean="0">
                <a:solidFill>
                  <a:srgbClr val="FF0000"/>
                </a:solidFill>
              </a:rPr>
              <a:t>- характерно наличие множества небольших фирм., из-за чего сговор фирм-монополистов невозможен.</a:t>
            </a:r>
          </a:p>
          <a:p>
            <a:pPr marL="448056" lvl="1" indent="-384048">
              <a:buSzPct val="80000"/>
              <a:buFont typeface="Wingdings" pitchFamily="2" charset="2"/>
              <a:buChar char="ü"/>
            </a:pPr>
            <a:r>
              <a:rPr lang="ru-RU" b="1" u="sng" dirty="0" smtClean="0">
                <a:solidFill>
                  <a:srgbClr val="FF0000"/>
                </a:solidFill>
              </a:rPr>
              <a:t>Олигополия-</a:t>
            </a:r>
            <a:r>
              <a:rPr lang="ru-RU" b="1" dirty="0" smtClean="0">
                <a:solidFill>
                  <a:srgbClr val="FF0000"/>
                </a:solidFill>
              </a:rPr>
              <a:t> на рынке доминирует несколько крупных фирм, получающих высокую прибыль потому, что доступ на рынок олигополии значительно затруднен.</a:t>
            </a:r>
          </a:p>
          <a:p>
            <a:pPr marL="448056" lvl="1" indent="-384048">
              <a:buSzPct val="80000"/>
              <a:buFont typeface="Wingdings" pitchFamily="2" charset="2"/>
              <a:buChar char="ü"/>
            </a:pPr>
            <a:r>
              <a:rPr lang="ru-RU" b="1" u="sng" dirty="0" smtClean="0">
                <a:solidFill>
                  <a:srgbClr val="FF0000"/>
                </a:solidFill>
              </a:rPr>
              <a:t>Монополия- </a:t>
            </a:r>
            <a:r>
              <a:rPr lang="ru-RU" b="1" dirty="0" smtClean="0">
                <a:solidFill>
                  <a:srgbClr val="FF0000"/>
                </a:solidFill>
              </a:rPr>
              <a:t>крупные хозяйственные объединения , находящиеся в частной собственности и осуществляющие контроль над отраслями, рынками и экономикой за счет высокой концентрации производства и капитала. Бывает </a:t>
            </a:r>
            <a:r>
              <a:rPr lang="ru-RU" b="1" i="1" u="sng" dirty="0" smtClean="0">
                <a:solidFill>
                  <a:srgbClr val="FF0000"/>
                </a:solidFill>
              </a:rPr>
              <a:t>естественной</a:t>
            </a:r>
            <a:r>
              <a:rPr lang="ru-RU" b="1" dirty="0" smtClean="0">
                <a:solidFill>
                  <a:srgbClr val="FF0000"/>
                </a:solidFill>
              </a:rPr>
              <a:t> и </a:t>
            </a:r>
            <a:r>
              <a:rPr lang="ru-RU" b="1" i="1" u="sng" dirty="0" err="1" smtClean="0">
                <a:solidFill>
                  <a:srgbClr val="FF0000"/>
                </a:solidFill>
              </a:rPr>
              <a:t>искуственной</a:t>
            </a:r>
            <a:r>
              <a:rPr lang="ru-RU" b="1" dirty="0" smtClean="0">
                <a:solidFill>
                  <a:srgbClr val="FF0000"/>
                </a:solidFill>
              </a:rPr>
              <a:t>.</a:t>
            </a:r>
          </a:p>
          <a:p>
            <a:pPr marL="448056" lvl="1" indent="-384048">
              <a:buSzPct val="80000"/>
              <a:buFont typeface="Wingdings" pitchFamily="2" charset="2"/>
              <a:buChar char="ü"/>
            </a:pPr>
            <a:endParaRPr lang="ru-RU" b="1" dirty="0" smtClean="0">
              <a:solidFill>
                <a:srgbClr val="FF0000"/>
              </a:solidFill>
            </a:endParaRPr>
          </a:p>
          <a:p>
            <a:pPr>
              <a:buNone/>
            </a:pPr>
            <a:endParaRPr lang="ru-RU" b="1" dirty="0">
              <a:solidFill>
                <a:srgbClr val="FF0000"/>
              </a:solidFill>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260" name="Group 116"/>
          <p:cNvGraphicFramePr>
            <a:graphicFrameLocks noGrp="1"/>
          </p:cNvGraphicFramePr>
          <p:nvPr/>
        </p:nvGraphicFramePr>
        <p:xfrm>
          <a:off x="0" y="557213"/>
          <a:ext cx="9144000" cy="6738621"/>
        </p:xfrm>
        <a:graphic>
          <a:graphicData uri="http://schemas.openxmlformats.org/drawingml/2006/table">
            <a:tbl>
              <a:tblPr/>
              <a:tblGrid>
                <a:gridCol w="1331913"/>
                <a:gridCol w="1152525"/>
                <a:gridCol w="1295400"/>
                <a:gridCol w="1296987"/>
                <a:gridCol w="1295400"/>
                <a:gridCol w="1439863"/>
                <a:gridCol w="1331912"/>
              </a:tblGrid>
              <a:tr h="1195388">
                <a:tc>
                  <a:txBody>
                    <a:bodyPr/>
                    <a:lstStyle/>
                    <a:p>
                      <a:pPr marL="0" marR="0" lvl="0" indent="0" algn="l" defTabSz="914400" rtl="0" eaLnBrk="1" fontAlgn="base" latinLnBrk="0" hangingPunct="1">
                        <a:lnSpc>
                          <a:spcPct val="100000"/>
                        </a:lnSpc>
                        <a:spcBef>
                          <a:spcPct val="20000"/>
                        </a:spcBef>
                        <a:spcAft>
                          <a:spcPct val="0"/>
                        </a:spcAft>
                        <a:buClr>
                          <a:schemeClr val="hlink"/>
                        </a:buClr>
                        <a:buSzPct val="90000"/>
                        <a:buFont typeface="Wingdings" pitchFamily="2" charset="2"/>
                        <a:buNone/>
                        <a:tabLst/>
                      </a:pPr>
                      <a:r>
                        <a:rPr kumimoji="0" lang="ru-RU" sz="1400" b="1" i="0" u="none" strike="noStrike" cap="none" normalizeH="0" baseline="0" dirty="0" smtClean="0">
                          <a:ln>
                            <a:noFill/>
                          </a:ln>
                          <a:solidFill>
                            <a:srgbClr val="FF0000"/>
                          </a:solidFill>
                          <a:effectLst>
                            <a:outerShdw blurRad="38100" dist="38100" dir="2700000" algn="tl">
                              <a:srgbClr val="000000"/>
                            </a:outerShdw>
                          </a:effectLst>
                          <a:latin typeface="Arial" charset="0"/>
                        </a:rPr>
                        <a:t>Виды рынков</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tx1"/>
                    </a:solid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90000"/>
                        <a:buFont typeface="Wingdings" pitchFamily="2" charset="2"/>
                        <a:buNone/>
                        <a:tabLst/>
                      </a:pPr>
                      <a:r>
                        <a:rPr kumimoji="0" lang="ru-RU" sz="1400" b="1" i="0" u="none" strike="noStrike" cap="none" normalizeH="0" baseline="0" dirty="0" err="1" smtClean="0">
                          <a:ln>
                            <a:noFill/>
                          </a:ln>
                          <a:solidFill>
                            <a:srgbClr val="FF0000"/>
                          </a:solidFill>
                          <a:effectLst>
                            <a:outerShdw blurRad="38100" dist="38100" dir="2700000" algn="tl">
                              <a:srgbClr val="000000"/>
                            </a:outerShdw>
                          </a:effectLst>
                          <a:latin typeface="Arial" charset="0"/>
                        </a:rPr>
                        <a:t>Количе</a:t>
                      </a:r>
                      <a:r>
                        <a:rPr kumimoji="0" lang="ru-RU" sz="1400" b="1" i="0" u="none" strike="noStrike" cap="none" normalizeH="0" baseline="0" dirty="0" smtClean="0">
                          <a:ln>
                            <a:noFill/>
                          </a:ln>
                          <a:solidFill>
                            <a:srgbClr val="FF0000"/>
                          </a:solidFill>
                          <a:effectLst>
                            <a:outerShdw blurRad="38100" dist="38100" dir="2700000" algn="tl">
                              <a:srgbClr val="000000"/>
                            </a:outerShdw>
                          </a:effectLst>
                          <a:latin typeface="Arial" charset="0"/>
                        </a:rPr>
                        <a:t>-</a:t>
                      </a:r>
                    </a:p>
                    <a:p>
                      <a:pPr marL="0" marR="0" lvl="0" indent="0" algn="l" defTabSz="914400" rtl="0" eaLnBrk="1" fontAlgn="base" latinLnBrk="0" hangingPunct="1">
                        <a:lnSpc>
                          <a:spcPct val="100000"/>
                        </a:lnSpc>
                        <a:spcBef>
                          <a:spcPct val="20000"/>
                        </a:spcBef>
                        <a:spcAft>
                          <a:spcPct val="0"/>
                        </a:spcAft>
                        <a:buClr>
                          <a:schemeClr val="hlink"/>
                        </a:buClr>
                        <a:buSzPct val="90000"/>
                        <a:buFont typeface="Wingdings" pitchFamily="2" charset="2"/>
                        <a:buNone/>
                        <a:tabLst/>
                      </a:pPr>
                      <a:r>
                        <a:rPr kumimoji="0" lang="ru-RU" sz="1400" b="1" i="0" u="none" strike="noStrike" cap="none" normalizeH="0" baseline="0" dirty="0" err="1" smtClean="0">
                          <a:ln>
                            <a:noFill/>
                          </a:ln>
                          <a:solidFill>
                            <a:srgbClr val="FF0000"/>
                          </a:solidFill>
                          <a:effectLst>
                            <a:outerShdw blurRad="38100" dist="38100" dir="2700000" algn="tl">
                              <a:srgbClr val="000000"/>
                            </a:outerShdw>
                          </a:effectLst>
                          <a:latin typeface="Arial" charset="0"/>
                        </a:rPr>
                        <a:t>ство</a:t>
                      </a:r>
                      <a:r>
                        <a:rPr kumimoji="0" lang="ru-RU" sz="1400" b="1" i="0" u="none" strike="noStrike" cap="none" normalizeH="0" baseline="0" dirty="0" smtClean="0">
                          <a:ln>
                            <a:noFill/>
                          </a:ln>
                          <a:solidFill>
                            <a:srgbClr val="FF0000"/>
                          </a:solidFill>
                          <a:effectLst>
                            <a:outerShdw blurRad="38100" dist="38100" dir="2700000" algn="tl">
                              <a:srgbClr val="000000"/>
                            </a:outerShdw>
                          </a:effectLst>
                          <a:latin typeface="Arial" charset="0"/>
                        </a:rPr>
                        <a:t> фирм на рынке</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tx1"/>
                    </a:solid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90000"/>
                        <a:buFont typeface="Wingdings" pitchFamily="2" charset="2"/>
                        <a:buNone/>
                        <a:tabLst/>
                      </a:pPr>
                      <a:r>
                        <a:rPr kumimoji="0" lang="ru-RU" sz="1400" b="1" i="0" u="none" strike="noStrike" cap="none" normalizeH="0" baseline="0" smtClean="0">
                          <a:ln>
                            <a:noFill/>
                          </a:ln>
                          <a:solidFill>
                            <a:srgbClr val="FF0000"/>
                          </a:solidFill>
                          <a:effectLst>
                            <a:outerShdw blurRad="38100" dist="38100" dir="2700000" algn="tl">
                              <a:srgbClr val="000000"/>
                            </a:outerShdw>
                          </a:effectLst>
                          <a:latin typeface="Arial" charset="0"/>
                        </a:rPr>
                        <a:t>Степень контроля над ценами</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tx1"/>
                    </a:solid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90000"/>
                        <a:buFont typeface="Wingdings" pitchFamily="2" charset="2"/>
                        <a:buNone/>
                        <a:tabLst/>
                      </a:pPr>
                      <a:r>
                        <a:rPr kumimoji="0" lang="ru-RU" sz="1400" b="1" i="0" u="none" strike="noStrike" cap="none" normalizeH="0" baseline="0" dirty="0" smtClean="0">
                          <a:ln>
                            <a:noFill/>
                          </a:ln>
                          <a:solidFill>
                            <a:srgbClr val="FF0000"/>
                          </a:solidFill>
                          <a:effectLst>
                            <a:outerShdw blurRad="38100" dist="38100" dir="2700000" algn="tl">
                              <a:srgbClr val="000000"/>
                            </a:outerShdw>
                          </a:effectLst>
                          <a:latin typeface="Arial" charset="0"/>
                        </a:rPr>
                        <a:t>Барьеры для вхождения в отрасль</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tx1"/>
                    </a:solid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90000"/>
                        <a:buFont typeface="Wingdings" pitchFamily="2" charset="2"/>
                        <a:buNone/>
                        <a:tabLst/>
                      </a:pPr>
                      <a:r>
                        <a:rPr kumimoji="0" lang="ru-RU" sz="1400" b="1" i="0" u="none" strike="noStrike" cap="none" normalizeH="0" baseline="0" dirty="0" err="1" smtClean="0">
                          <a:ln>
                            <a:noFill/>
                          </a:ln>
                          <a:solidFill>
                            <a:srgbClr val="FF0000"/>
                          </a:solidFill>
                          <a:effectLst>
                            <a:outerShdw blurRad="38100" dist="38100" dir="2700000" algn="tl">
                              <a:srgbClr val="000000"/>
                            </a:outerShdw>
                          </a:effectLst>
                          <a:latin typeface="Arial" charset="0"/>
                        </a:rPr>
                        <a:t>Диффе</a:t>
                      </a:r>
                      <a:r>
                        <a:rPr kumimoji="0" lang="ru-RU" sz="1400" b="1" i="0" u="none" strike="noStrike" cap="none" normalizeH="0" baseline="0" dirty="0" smtClean="0">
                          <a:ln>
                            <a:noFill/>
                          </a:ln>
                          <a:solidFill>
                            <a:srgbClr val="FF0000"/>
                          </a:solidFill>
                          <a:effectLst>
                            <a:outerShdw blurRad="38100" dist="38100" dir="2700000" algn="tl">
                              <a:srgbClr val="000000"/>
                            </a:outerShdw>
                          </a:effectLst>
                          <a:latin typeface="Arial" charset="0"/>
                        </a:rPr>
                        <a:t>-</a:t>
                      </a:r>
                    </a:p>
                    <a:p>
                      <a:pPr marL="0" marR="0" lvl="0" indent="0" algn="l" defTabSz="914400" rtl="0" eaLnBrk="1" fontAlgn="base" latinLnBrk="0" hangingPunct="1">
                        <a:lnSpc>
                          <a:spcPct val="100000"/>
                        </a:lnSpc>
                        <a:spcBef>
                          <a:spcPct val="20000"/>
                        </a:spcBef>
                        <a:spcAft>
                          <a:spcPct val="0"/>
                        </a:spcAft>
                        <a:buClr>
                          <a:schemeClr val="hlink"/>
                        </a:buClr>
                        <a:buSzPct val="90000"/>
                        <a:buFont typeface="Wingdings" pitchFamily="2" charset="2"/>
                        <a:buNone/>
                        <a:tabLst/>
                      </a:pPr>
                      <a:r>
                        <a:rPr kumimoji="0" lang="ru-RU" sz="1400" b="1" i="0" u="none" strike="noStrike" cap="none" normalizeH="0" baseline="0" dirty="0" err="1" smtClean="0">
                          <a:ln>
                            <a:noFill/>
                          </a:ln>
                          <a:solidFill>
                            <a:srgbClr val="FF0000"/>
                          </a:solidFill>
                          <a:effectLst>
                            <a:outerShdw blurRad="38100" dist="38100" dir="2700000" algn="tl">
                              <a:srgbClr val="000000"/>
                            </a:outerShdw>
                          </a:effectLst>
                          <a:latin typeface="Arial" charset="0"/>
                        </a:rPr>
                        <a:t>ренциация</a:t>
                      </a:r>
                      <a:r>
                        <a:rPr kumimoji="0" lang="ru-RU" sz="1400" b="1" i="0" u="none" strike="noStrike" cap="none" normalizeH="0" baseline="0" dirty="0" smtClean="0">
                          <a:ln>
                            <a:noFill/>
                          </a:ln>
                          <a:solidFill>
                            <a:srgbClr val="FF0000"/>
                          </a:solidFill>
                          <a:effectLst>
                            <a:outerShdw blurRad="38100" dist="38100" dir="2700000" algn="tl">
                              <a:srgbClr val="000000"/>
                            </a:outerShdw>
                          </a:effectLst>
                          <a:latin typeface="Arial" charset="0"/>
                        </a:rPr>
                        <a:t> продукта</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tx1"/>
                    </a:solid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90000"/>
                        <a:buFont typeface="Wingdings" pitchFamily="2" charset="2"/>
                        <a:buNone/>
                        <a:tabLst/>
                      </a:pPr>
                      <a:r>
                        <a:rPr kumimoji="0" lang="ru-RU" sz="1400" b="1" i="0" u="none" strike="noStrike" cap="none" normalizeH="0" baseline="0" dirty="0" smtClean="0">
                          <a:ln>
                            <a:noFill/>
                          </a:ln>
                          <a:solidFill>
                            <a:srgbClr val="FF0000"/>
                          </a:solidFill>
                          <a:effectLst>
                            <a:outerShdw blurRad="38100" dist="38100" dir="2700000" algn="tl">
                              <a:srgbClr val="000000"/>
                            </a:outerShdw>
                          </a:effectLst>
                          <a:latin typeface="Arial" charset="0"/>
                        </a:rPr>
                        <a:t>Не ценовая конку-</a:t>
                      </a:r>
                    </a:p>
                    <a:p>
                      <a:pPr marL="0" marR="0" lvl="0" indent="0" algn="l" defTabSz="914400" rtl="0" eaLnBrk="1" fontAlgn="base" latinLnBrk="0" hangingPunct="1">
                        <a:lnSpc>
                          <a:spcPct val="100000"/>
                        </a:lnSpc>
                        <a:spcBef>
                          <a:spcPct val="20000"/>
                        </a:spcBef>
                        <a:spcAft>
                          <a:spcPct val="0"/>
                        </a:spcAft>
                        <a:buClr>
                          <a:schemeClr val="hlink"/>
                        </a:buClr>
                        <a:buSzPct val="90000"/>
                        <a:buFont typeface="Wingdings" pitchFamily="2" charset="2"/>
                        <a:buNone/>
                        <a:tabLst/>
                      </a:pPr>
                      <a:r>
                        <a:rPr kumimoji="0" lang="ru-RU" sz="1400" b="1" i="0" u="none" strike="noStrike" cap="none" normalizeH="0" baseline="0" dirty="0" err="1" smtClean="0">
                          <a:ln>
                            <a:noFill/>
                          </a:ln>
                          <a:solidFill>
                            <a:srgbClr val="FF0000"/>
                          </a:solidFill>
                          <a:effectLst>
                            <a:outerShdw blurRad="38100" dist="38100" dir="2700000" algn="tl">
                              <a:srgbClr val="000000"/>
                            </a:outerShdw>
                          </a:effectLst>
                          <a:latin typeface="Arial" charset="0"/>
                        </a:rPr>
                        <a:t>ренция</a:t>
                      </a:r>
                      <a:endParaRPr kumimoji="0" lang="ru-RU" sz="1400" b="1" i="0" u="none" strike="noStrike" cap="none" normalizeH="0" baseline="0" dirty="0" smtClean="0">
                        <a:ln>
                          <a:noFill/>
                        </a:ln>
                        <a:solidFill>
                          <a:srgbClr val="FF0000"/>
                        </a:solidFill>
                        <a:effectLst>
                          <a:outerShdw blurRad="38100" dist="38100" dir="2700000" algn="tl">
                            <a:srgbClr val="000000"/>
                          </a:outerShdw>
                        </a:effectLst>
                        <a:latin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tx1"/>
                    </a:solid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90000"/>
                        <a:buFont typeface="Wingdings" pitchFamily="2" charset="2"/>
                        <a:buNone/>
                        <a:tabLst/>
                      </a:pPr>
                      <a:r>
                        <a:rPr kumimoji="0" lang="ru-RU" sz="1400" b="1" i="0" u="none" strike="noStrike" cap="none" normalizeH="0" baseline="0" dirty="0" smtClean="0">
                          <a:ln>
                            <a:noFill/>
                          </a:ln>
                          <a:solidFill>
                            <a:srgbClr val="FF0000"/>
                          </a:solidFill>
                          <a:effectLst>
                            <a:outerShdw blurRad="38100" dist="38100" dir="2700000" algn="tl">
                              <a:srgbClr val="000000"/>
                            </a:outerShdw>
                          </a:effectLst>
                          <a:latin typeface="Arial" charset="0"/>
                        </a:rPr>
                        <a:t>Пример</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tx1"/>
                    </a:solidFill>
                  </a:tcPr>
                </a:tc>
              </a:tr>
              <a:tr h="1306513">
                <a:tc>
                  <a:txBody>
                    <a:bodyPr/>
                    <a:lstStyle/>
                    <a:p>
                      <a:pPr marL="0" marR="0" lvl="0" indent="0" algn="l" defTabSz="914400" rtl="0" eaLnBrk="1" fontAlgn="base" latinLnBrk="0" hangingPunct="1">
                        <a:lnSpc>
                          <a:spcPct val="100000"/>
                        </a:lnSpc>
                        <a:spcBef>
                          <a:spcPct val="20000"/>
                        </a:spcBef>
                        <a:spcAft>
                          <a:spcPct val="0"/>
                        </a:spcAft>
                        <a:buClr>
                          <a:schemeClr val="hlink"/>
                        </a:buClr>
                        <a:buSzPct val="90000"/>
                        <a:buFont typeface="Wingdings" pitchFamily="2" charset="2"/>
                        <a:buNone/>
                        <a:tabLst/>
                      </a:pPr>
                      <a:r>
                        <a:rPr kumimoji="0" lang="ru-RU" sz="1400" b="1" i="0" u="none" strike="noStrike" cap="none" normalizeH="0" baseline="0" smtClean="0">
                          <a:ln>
                            <a:noFill/>
                          </a:ln>
                          <a:solidFill>
                            <a:srgbClr val="FF0000"/>
                          </a:solidFill>
                          <a:effectLst>
                            <a:outerShdw blurRad="38100" dist="38100" dir="2700000" algn="tl">
                              <a:srgbClr val="000000"/>
                            </a:outerShdw>
                          </a:effectLst>
                          <a:latin typeface="Arial" charset="0"/>
                        </a:rPr>
                        <a:t>Совершен-</a:t>
                      </a:r>
                    </a:p>
                    <a:p>
                      <a:pPr marL="0" marR="0" lvl="0" indent="0" algn="l" defTabSz="914400" rtl="0" eaLnBrk="1" fontAlgn="base" latinLnBrk="0" hangingPunct="1">
                        <a:lnSpc>
                          <a:spcPct val="100000"/>
                        </a:lnSpc>
                        <a:spcBef>
                          <a:spcPct val="20000"/>
                        </a:spcBef>
                        <a:spcAft>
                          <a:spcPct val="0"/>
                        </a:spcAft>
                        <a:buClr>
                          <a:schemeClr val="hlink"/>
                        </a:buClr>
                        <a:buSzPct val="90000"/>
                        <a:buFont typeface="Wingdings" pitchFamily="2" charset="2"/>
                        <a:buNone/>
                        <a:tabLst/>
                      </a:pPr>
                      <a:r>
                        <a:rPr kumimoji="0" lang="ru-RU" sz="1400" b="1" i="0" u="none" strike="noStrike" cap="none" normalizeH="0" baseline="0" smtClean="0">
                          <a:ln>
                            <a:noFill/>
                          </a:ln>
                          <a:solidFill>
                            <a:srgbClr val="FF0000"/>
                          </a:solidFill>
                          <a:effectLst>
                            <a:outerShdw blurRad="38100" dist="38100" dir="2700000" algn="tl">
                              <a:srgbClr val="000000"/>
                            </a:outerShdw>
                          </a:effectLst>
                          <a:latin typeface="Arial" charset="0"/>
                        </a:rPr>
                        <a:t>ная конкуренция</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tx1"/>
                    </a:solid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90000"/>
                        <a:buFont typeface="Wingdings" pitchFamily="2" charset="2"/>
                        <a:buNone/>
                        <a:tabLst/>
                      </a:pPr>
                      <a:r>
                        <a:rPr kumimoji="0" lang="ru-RU" sz="1400" b="1" i="0" u="none" strike="noStrike" cap="none" normalizeH="0" baseline="0" smtClean="0">
                          <a:ln>
                            <a:noFill/>
                          </a:ln>
                          <a:solidFill>
                            <a:srgbClr val="FF0000"/>
                          </a:solidFill>
                          <a:effectLst>
                            <a:outerShdw blurRad="38100" dist="38100" dir="2700000" algn="tl">
                              <a:srgbClr val="000000"/>
                            </a:outerShdw>
                          </a:effectLst>
                          <a:latin typeface="Arial" charset="0"/>
                        </a:rPr>
                        <a:t>множество независи-</a:t>
                      </a:r>
                    </a:p>
                    <a:p>
                      <a:pPr marL="0" marR="0" lvl="0" indent="0" algn="l" defTabSz="914400" rtl="0" eaLnBrk="1" fontAlgn="base" latinLnBrk="0" hangingPunct="1">
                        <a:lnSpc>
                          <a:spcPct val="100000"/>
                        </a:lnSpc>
                        <a:spcBef>
                          <a:spcPct val="20000"/>
                        </a:spcBef>
                        <a:spcAft>
                          <a:spcPct val="0"/>
                        </a:spcAft>
                        <a:buClr>
                          <a:schemeClr val="hlink"/>
                        </a:buClr>
                        <a:buSzPct val="90000"/>
                        <a:buFont typeface="Wingdings" pitchFamily="2" charset="2"/>
                        <a:buNone/>
                        <a:tabLst/>
                      </a:pPr>
                      <a:r>
                        <a:rPr kumimoji="0" lang="ru-RU" sz="1400" b="1" i="0" u="none" strike="noStrike" cap="none" normalizeH="0" baseline="0" smtClean="0">
                          <a:ln>
                            <a:noFill/>
                          </a:ln>
                          <a:solidFill>
                            <a:srgbClr val="FF0000"/>
                          </a:solidFill>
                          <a:effectLst>
                            <a:outerShdw blurRad="38100" dist="38100" dir="2700000" algn="tl">
                              <a:srgbClr val="000000"/>
                            </a:outerShdw>
                          </a:effectLst>
                          <a:latin typeface="Arial" charset="0"/>
                        </a:rPr>
                        <a:t>мых</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tx1"/>
                    </a:solid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90000"/>
                        <a:buFont typeface="Wingdings" pitchFamily="2" charset="2"/>
                        <a:buNone/>
                        <a:tabLst/>
                      </a:pPr>
                      <a:r>
                        <a:rPr kumimoji="0" lang="ru-RU" sz="1400" b="1" i="0" u="none" strike="noStrike" cap="none" normalizeH="0" baseline="0" dirty="0" smtClean="0">
                          <a:ln>
                            <a:noFill/>
                          </a:ln>
                          <a:solidFill>
                            <a:srgbClr val="FF0000"/>
                          </a:solidFill>
                          <a:effectLst>
                            <a:outerShdw blurRad="38100" dist="38100" dir="2700000" algn="tl">
                              <a:srgbClr val="000000"/>
                            </a:outerShdw>
                          </a:effectLst>
                          <a:latin typeface="Arial" charset="0"/>
                        </a:rPr>
                        <a:t>отсутствует</a:t>
                      </a:r>
                      <a:r>
                        <a:rPr kumimoji="0" lang="en-US" sz="1400" b="1" i="0" u="none" strike="noStrike" cap="none" normalizeH="0" baseline="0" dirty="0" smtClean="0">
                          <a:ln>
                            <a:noFill/>
                          </a:ln>
                          <a:solidFill>
                            <a:srgbClr val="FF0000"/>
                          </a:solidFill>
                          <a:effectLst>
                            <a:outerShdw blurRad="38100" dist="38100" dir="2700000" algn="tl">
                              <a:srgbClr val="000000"/>
                            </a:outerShdw>
                          </a:effectLst>
                          <a:latin typeface="Arial" charset="0"/>
                        </a:rPr>
                        <a:t>,</a:t>
                      </a:r>
                      <a:r>
                        <a:rPr kumimoji="0" lang="ru-RU" sz="1400" b="1" i="0" u="none" strike="noStrike" cap="none" normalizeH="0" baseline="0" dirty="0" smtClean="0">
                          <a:ln>
                            <a:noFill/>
                          </a:ln>
                          <a:solidFill>
                            <a:srgbClr val="FF0000"/>
                          </a:solidFill>
                          <a:effectLst>
                            <a:outerShdw blurRad="38100" dist="38100" dir="2700000" algn="tl">
                              <a:srgbClr val="000000"/>
                            </a:outerShdw>
                          </a:effectLst>
                          <a:latin typeface="Arial" charset="0"/>
                        </a:rPr>
                        <a:t> цены определяют-</a:t>
                      </a:r>
                    </a:p>
                    <a:p>
                      <a:pPr marL="0" marR="0" lvl="0" indent="0" algn="l" defTabSz="914400" rtl="0" eaLnBrk="1" fontAlgn="base" latinLnBrk="0" hangingPunct="1">
                        <a:lnSpc>
                          <a:spcPct val="100000"/>
                        </a:lnSpc>
                        <a:spcBef>
                          <a:spcPct val="20000"/>
                        </a:spcBef>
                        <a:spcAft>
                          <a:spcPct val="0"/>
                        </a:spcAft>
                        <a:buClr>
                          <a:schemeClr val="hlink"/>
                        </a:buClr>
                        <a:buSzPct val="90000"/>
                        <a:buFont typeface="Wingdings" pitchFamily="2" charset="2"/>
                        <a:buNone/>
                        <a:tabLst/>
                      </a:pPr>
                      <a:r>
                        <a:rPr kumimoji="0" lang="ru-RU" sz="1400" b="1" i="0" u="none" strike="noStrike" cap="none" normalizeH="0" baseline="0" dirty="0" err="1" smtClean="0">
                          <a:ln>
                            <a:noFill/>
                          </a:ln>
                          <a:solidFill>
                            <a:srgbClr val="FF0000"/>
                          </a:solidFill>
                          <a:effectLst>
                            <a:outerShdw blurRad="38100" dist="38100" dir="2700000" algn="tl">
                              <a:srgbClr val="000000"/>
                            </a:outerShdw>
                          </a:effectLst>
                          <a:latin typeface="Arial" charset="0"/>
                        </a:rPr>
                        <a:t>ся</a:t>
                      </a:r>
                      <a:r>
                        <a:rPr kumimoji="0" lang="ru-RU" sz="1400" b="1" i="0" u="none" strike="noStrike" cap="none" normalizeH="0" baseline="0" dirty="0" smtClean="0">
                          <a:ln>
                            <a:noFill/>
                          </a:ln>
                          <a:solidFill>
                            <a:srgbClr val="FF0000"/>
                          </a:solidFill>
                          <a:effectLst>
                            <a:outerShdw blurRad="38100" dist="38100" dir="2700000" algn="tl">
                              <a:srgbClr val="000000"/>
                            </a:outerShdw>
                          </a:effectLst>
                          <a:latin typeface="Arial" charset="0"/>
                        </a:rPr>
                        <a:t> рынком</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tx1"/>
                    </a:solid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90000"/>
                        <a:buFont typeface="Wingdings" pitchFamily="2" charset="2"/>
                        <a:buNone/>
                        <a:tabLst/>
                      </a:pPr>
                      <a:r>
                        <a:rPr kumimoji="0" lang="ru-RU" sz="1400" b="1" i="0" u="none" strike="noStrike" cap="none" normalizeH="0" baseline="0" dirty="0" smtClean="0">
                          <a:ln>
                            <a:noFill/>
                          </a:ln>
                          <a:solidFill>
                            <a:srgbClr val="FF0000"/>
                          </a:solidFill>
                          <a:effectLst>
                            <a:outerShdw blurRad="38100" dist="38100" dir="2700000" algn="tl">
                              <a:srgbClr val="000000"/>
                            </a:outerShdw>
                          </a:effectLst>
                          <a:latin typeface="Arial" charset="0"/>
                        </a:rPr>
                        <a:t>почти отсутствуют</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tx1"/>
                    </a:solid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90000"/>
                        <a:buFont typeface="Wingdings" pitchFamily="2" charset="2"/>
                        <a:buNone/>
                        <a:tabLst/>
                      </a:pPr>
                      <a:r>
                        <a:rPr kumimoji="0" lang="ru-RU" sz="1400" b="1" i="0" u="none" strike="noStrike" cap="none" normalizeH="0" baseline="0" dirty="0" smtClean="0">
                          <a:ln>
                            <a:noFill/>
                          </a:ln>
                          <a:solidFill>
                            <a:srgbClr val="FF0000"/>
                          </a:solidFill>
                          <a:effectLst>
                            <a:outerShdw blurRad="38100" dist="38100" dir="2700000" algn="tl">
                              <a:srgbClr val="000000"/>
                            </a:outerShdw>
                          </a:effectLst>
                          <a:latin typeface="Arial" charset="0"/>
                        </a:rPr>
                        <a:t>однородный</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tx1"/>
                    </a:solid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90000"/>
                        <a:buFont typeface="Wingdings" pitchFamily="2" charset="2"/>
                        <a:buNone/>
                        <a:tabLst/>
                      </a:pPr>
                      <a:r>
                        <a:rPr kumimoji="0" lang="ru-RU" sz="1400" b="1" i="0" u="none" strike="noStrike" cap="none" normalizeH="0" baseline="0" dirty="0" smtClean="0">
                          <a:ln>
                            <a:noFill/>
                          </a:ln>
                          <a:solidFill>
                            <a:srgbClr val="FF0000"/>
                          </a:solidFill>
                          <a:effectLst>
                            <a:outerShdw blurRad="38100" dist="38100" dir="2700000" algn="tl">
                              <a:srgbClr val="000000"/>
                            </a:outerShdw>
                          </a:effectLst>
                          <a:latin typeface="Arial" charset="0"/>
                        </a:rPr>
                        <a:t>отсутствует</a:t>
                      </a:r>
                      <a:endParaRPr kumimoji="0" lang="ru-RU" sz="1400" b="1" i="0" u="none" strike="noStrike" cap="none" normalizeH="0" baseline="0" dirty="0" smtClean="0">
                        <a:ln>
                          <a:noFill/>
                        </a:ln>
                        <a:solidFill>
                          <a:srgbClr val="FF0000"/>
                        </a:solidFill>
                        <a:effectLst>
                          <a:outerShdw blurRad="38100" dist="38100" dir="2700000" algn="tl">
                            <a:srgbClr val="000000"/>
                          </a:outerShdw>
                        </a:effectLst>
                        <a:latin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tx1"/>
                    </a:solid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90000"/>
                        <a:buFont typeface="Wingdings" pitchFamily="2" charset="2"/>
                        <a:buNone/>
                        <a:tabLst/>
                      </a:pPr>
                      <a:r>
                        <a:rPr kumimoji="0" lang="ru-RU" sz="1400" b="1" i="0" u="none" strike="noStrike" cap="none" normalizeH="0" baseline="0" dirty="0" smtClean="0">
                          <a:ln>
                            <a:noFill/>
                          </a:ln>
                          <a:solidFill>
                            <a:srgbClr val="FF0000"/>
                          </a:solidFill>
                          <a:effectLst>
                            <a:outerShdw blurRad="38100" dist="38100" dir="2700000" algn="tl">
                              <a:srgbClr val="000000"/>
                            </a:outerShdw>
                          </a:effectLst>
                          <a:latin typeface="Arial" charset="0"/>
                        </a:rPr>
                        <a:t>Сельское хозяйство</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tx1"/>
                    </a:solidFill>
                  </a:tcPr>
                </a:tc>
              </a:tr>
              <a:tr h="2651760">
                <a:tc>
                  <a:txBody>
                    <a:bodyPr/>
                    <a:lstStyle/>
                    <a:p>
                      <a:pPr marL="0" marR="0" lvl="0" indent="0" algn="l" defTabSz="914400" rtl="0" eaLnBrk="1" fontAlgn="base" latinLnBrk="0" hangingPunct="1">
                        <a:lnSpc>
                          <a:spcPct val="100000"/>
                        </a:lnSpc>
                        <a:spcBef>
                          <a:spcPct val="20000"/>
                        </a:spcBef>
                        <a:spcAft>
                          <a:spcPct val="0"/>
                        </a:spcAft>
                        <a:buClr>
                          <a:schemeClr val="hlink"/>
                        </a:buClr>
                        <a:buSzPct val="90000"/>
                        <a:buFont typeface="Wingdings" pitchFamily="2" charset="2"/>
                        <a:buNone/>
                        <a:tabLst/>
                      </a:pPr>
                      <a:r>
                        <a:rPr kumimoji="0" lang="ru-RU" sz="1400" b="1" i="0" u="none" strike="noStrike" cap="none" normalizeH="0" baseline="0" dirty="0" err="1" smtClean="0">
                          <a:ln>
                            <a:noFill/>
                          </a:ln>
                          <a:solidFill>
                            <a:srgbClr val="FF0000"/>
                          </a:solidFill>
                          <a:effectLst>
                            <a:outerShdw blurRad="38100" dist="38100" dir="2700000" algn="tl">
                              <a:srgbClr val="000000"/>
                            </a:outerShdw>
                          </a:effectLst>
                          <a:latin typeface="Arial" charset="0"/>
                        </a:rPr>
                        <a:t>Несовер</a:t>
                      </a:r>
                      <a:r>
                        <a:rPr kumimoji="0" lang="ru-RU" sz="1400" b="1" i="0" u="none" strike="noStrike" cap="none" normalizeH="0" baseline="0" dirty="0" smtClean="0">
                          <a:ln>
                            <a:noFill/>
                          </a:ln>
                          <a:solidFill>
                            <a:srgbClr val="FF0000"/>
                          </a:solidFill>
                          <a:effectLst>
                            <a:outerShdw blurRad="38100" dist="38100" dir="2700000" algn="tl">
                              <a:srgbClr val="000000"/>
                            </a:outerShdw>
                          </a:effectLst>
                          <a:latin typeface="Arial" charset="0"/>
                        </a:rPr>
                        <a:t>-</a:t>
                      </a:r>
                    </a:p>
                    <a:p>
                      <a:pPr marL="0" marR="0" lvl="0" indent="0" algn="l" defTabSz="914400" rtl="0" eaLnBrk="1" fontAlgn="base" latinLnBrk="0" hangingPunct="1">
                        <a:lnSpc>
                          <a:spcPct val="100000"/>
                        </a:lnSpc>
                        <a:spcBef>
                          <a:spcPct val="20000"/>
                        </a:spcBef>
                        <a:spcAft>
                          <a:spcPct val="0"/>
                        </a:spcAft>
                        <a:buClr>
                          <a:schemeClr val="hlink"/>
                        </a:buClr>
                        <a:buSzPct val="90000"/>
                        <a:buFont typeface="Wingdings" pitchFamily="2" charset="2"/>
                        <a:buNone/>
                        <a:tabLst/>
                      </a:pPr>
                      <a:r>
                        <a:rPr kumimoji="0" lang="ru-RU" sz="1400" b="1" i="0" u="none" strike="noStrike" cap="none" normalizeH="0" baseline="0" dirty="0" err="1" smtClean="0">
                          <a:ln>
                            <a:noFill/>
                          </a:ln>
                          <a:solidFill>
                            <a:srgbClr val="FF0000"/>
                          </a:solidFill>
                          <a:effectLst>
                            <a:outerShdw blurRad="38100" dist="38100" dir="2700000" algn="tl">
                              <a:srgbClr val="000000"/>
                            </a:outerShdw>
                          </a:effectLst>
                          <a:latin typeface="Arial" charset="0"/>
                        </a:rPr>
                        <a:t>шенная</a:t>
                      </a:r>
                      <a:r>
                        <a:rPr kumimoji="0" lang="ru-RU" sz="1400" b="1" i="0" u="none" strike="noStrike" cap="none" normalizeH="0" baseline="0" dirty="0" smtClean="0">
                          <a:ln>
                            <a:noFill/>
                          </a:ln>
                          <a:solidFill>
                            <a:srgbClr val="FF0000"/>
                          </a:solidFill>
                          <a:effectLst>
                            <a:outerShdw blurRad="38100" dist="38100" dir="2700000" algn="tl">
                              <a:srgbClr val="000000"/>
                            </a:outerShdw>
                          </a:effectLst>
                          <a:latin typeface="Arial" charset="0"/>
                        </a:rPr>
                        <a:t> (</a:t>
                      </a:r>
                      <a:r>
                        <a:rPr kumimoji="0" lang="ru-RU" sz="1400" b="1" i="0" u="none" strike="noStrike" cap="none" normalizeH="0" baseline="0" dirty="0" err="1" smtClean="0">
                          <a:ln>
                            <a:noFill/>
                          </a:ln>
                          <a:solidFill>
                            <a:srgbClr val="FF0000"/>
                          </a:solidFill>
                          <a:effectLst>
                            <a:outerShdw blurRad="38100" dist="38100" dir="2700000" algn="tl">
                              <a:srgbClr val="000000"/>
                            </a:outerShdw>
                          </a:effectLst>
                          <a:latin typeface="Arial" charset="0"/>
                        </a:rPr>
                        <a:t>монополис</a:t>
                      </a:r>
                      <a:r>
                        <a:rPr kumimoji="0" lang="ru-RU" sz="1400" b="1" i="0" u="none" strike="noStrike" cap="none" normalizeH="0" baseline="0" dirty="0" smtClean="0">
                          <a:ln>
                            <a:noFill/>
                          </a:ln>
                          <a:solidFill>
                            <a:srgbClr val="FF0000"/>
                          </a:solidFill>
                          <a:effectLst>
                            <a:outerShdw blurRad="38100" dist="38100" dir="2700000" algn="tl">
                              <a:srgbClr val="000000"/>
                            </a:outerShdw>
                          </a:effectLst>
                          <a:latin typeface="Arial" charset="0"/>
                        </a:rPr>
                        <a:t>-</a:t>
                      </a:r>
                    </a:p>
                    <a:p>
                      <a:pPr marL="0" marR="0" lvl="0" indent="0" algn="l" defTabSz="914400" rtl="0" eaLnBrk="1" fontAlgn="base" latinLnBrk="0" hangingPunct="1">
                        <a:lnSpc>
                          <a:spcPct val="100000"/>
                        </a:lnSpc>
                        <a:spcBef>
                          <a:spcPct val="20000"/>
                        </a:spcBef>
                        <a:spcAft>
                          <a:spcPct val="0"/>
                        </a:spcAft>
                        <a:buClr>
                          <a:schemeClr val="hlink"/>
                        </a:buClr>
                        <a:buSzPct val="90000"/>
                        <a:buFont typeface="Wingdings" pitchFamily="2" charset="2"/>
                        <a:buNone/>
                        <a:tabLst/>
                      </a:pPr>
                      <a:r>
                        <a:rPr kumimoji="0" lang="ru-RU" sz="1400" b="1" i="0" u="none" strike="noStrike" cap="none" normalizeH="0" baseline="0" dirty="0" err="1" smtClean="0">
                          <a:ln>
                            <a:noFill/>
                          </a:ln>
                          <a:solidFill>
                            <a:srgbClr val="FF0000"/>
                          </a:solidFill>
                          <a:effectLst>
                            <a:outerShdw blurRad="38100" dist="38100" dir="2700000" algn="tl">
                              <a:srgbClr val="000000"/>
                            </a:outerShdw>
                          </a:effectLst>
                          <a:latin typeface="Arial" charset="0"/>
                        </a:rPr>
                        <a:t>тическая</a:t>
                      </a:r>
                      <a:r>
                        <a:rPr kumimoji="0" lang="ru-RU" sz="1400" b="1" i="0" u="none" strike="noStrike" cap="none" normalizeH="0" baseline="0" dirty="0" smtClean="0">
                          <a:ln>
                            <a:noFill/>
                          </a:ln>
                          <a:solidFill>
                            <a:srgbClr val="FF0000"/>
                          </a:solidFill>
                          <a:effectLst>
                            <a:outerShdw blurRad="38100" dist="38100" dir="2700000" algn="tl">
                              <a:srgbClr val="000000"/>
                            </a:outerShdw>
                          </a:effectLst>
                          <a:latin typeface="Arial" charset="0"/>
                        </a:rPr>
                        <a:t>) конкуренция </a:t>
                      </a:r>
                    </a:p>
                    <a:p>
                      <a:pPr marL="0" marR="0" lvl="0" indent="0" algn="l" defTabSz="914400" rtl="0" eaLnBrk="1" fontAlgn="base" latinLnBrk="0" hangingPunct="1">
                        <a:lnSpc>
                          <a:spcPct val="100000"/>
                        </a:lnSpc>
                        <a:spcBef>
                          <a:spcPct val="20000"/>
                        </a:spcBef>
                        <a:spcAft>
                          <a:spcPct val="0"/>
                        </a:spcAft>
                        <a:buClr>
                          <a:schemeClr val="hlink"/>
                        </a:buClr>
                        <a:buSzPct val="90000"/>
                        <a:buFont typeface="Wingdings" pitchFamily="2" charset="2"/>
                        <a:buNone/>
                        <a:tabLst/>
                      </a:pPr>
                      <a:endParaRPr kumimoji="0" lang="ru-RU" sz="1400" b="1" i="0" u="none" strike="noStrike" cap="none" normalizeH="0" baseline="0" dirty="0" smtClean="0">
                        <a:ln>
                          <a:noFill/>
                        </a:ln>
                        <a:solidFill>
                          <a:srgbClr val="FF0000"/>
                        </a:solidFill>
                        <a:effectLst>
                          <a:outerShdw blurRad="38100" dist="38100" dir="2700000" algn="tl">
                            <a:srgbClr val="000000"/>
                          </a:outerShdw>
                        </a:effectLst>
                        <a:latin typeface="Arial" charset="0"/>
                      </a:endParaRPr>
                    </a:p>
                    <a:p>
                      <a:pPr marL="0" marR="0" lvl="0" indent="0" algn="l" defTabSz="914400" rtl="0" eaLnBrk="1" fontAlgn="base" latinLnBrk="0" hangingPunct="1">
                        <a:lnSpc>
                          <a:spcPct val="100000"/>
                        </a:lnSpc>
                        <a:spcBef>
                          <a:spcPct val="20000"/>
                        </a:spcBef>
                        <a:spcAft>
                          <a:spcPct val="0"/>
                        </a:spcAft>
                        <a:buClr>
                          <a:schemeClr val="hlink"/>
                        </a:buClr>
                        <a:buSzPct val="90000"/>
                        <a:buFont typeface="Wingdings" pitchFamily="2" charset="2"/>
                        <a:buNone/>
                        <a:tabLst/>
                      </a:pPr>
                      <a:endParaRPr kumimoji="0" lang="ru-RU" sz="1400" b="1" i="0" u="none" strike="noStrike" cap="none" normalizeH="0" baseline="0" dirty="0" smtClean="0">
                        <a:ln>
                          <a:noFill/>
                        </a:ln>
                        <a:solidFill>
                          <a:srgbClr val="FF0000"/>
                        </a:solidFill>
                        <a:effectLst>
                          <a:outerShdw blurRad="38100" dist="38100" dir="2700000" algn="tl">
                            <a:srgbClr val="000000"/>
                          </a:outerShdw>
                        </a:effectLst>
                        <a:latin typeface="Arial" charset="0"/>
                      </a:endParaRPr>
                    </a:p>
                    <a:p>
                      <a:pPr marL="0" marR="0" lvl="0" indent="0" algn="l" defTabSz="914400" rtl="0" eaLnBrk="1" fontAlgn="base" latinLnBrk="0" hangingPunct="1">
                        <a:lnSpc>
                          <a:spcPct val="100000"/>
                        </a:lnSpc>
                        <a:spcBef>
                          <a:spcPct val="20000"/>
                        </a:spcBef>
                        <a:spcAft>
                          <a:spcPct val="0"/>
                        </a:spcAft>
                        <a:buClr>
                          <a:schemeClr val="hlink"/>
                        </a:buClr>
                        <a:buSzPct val="90000"/>
                        <a:buFont typeface="Wingdings" pitchFamily="2" charset="2"/>
                        <a:buNone/>
                        <a:tabLst/>
                      </a:pPr>
                      <a:r>
                        <a:rPr kumimoji="0" lang="ru-RU" sz="1400" b="1" i="0" u="none" strike="noStrike" cap="none" normalizeH="0" baseline="0" dirty="0" smtClean="0">
                          <a:ln>
                            <a:noFill/>
                          </a:ln>
                          <a:solidFill>
                            <a:srgbClr val="FF0000"/>
                          </a:solidFill>
                          <a:effectLst>
                            <a:outerShdw blurRad="38100" dist="38100" dir="2700000" algn="tl">
                              <a:srgbClr val="000000"/>
                            </a:outerShdw>
                          </a:effectLst>
                          <a:latin typeface="Arial" charset="0"/>
                        </a:rPr>
                        <a:t>Олигополия</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tx1"/>
                    </a:solid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90000"/>
                        <a:buFont typeface="Wingdings" pitchFamily="2" charset="2"/>
                        <a:buNone/>
                        <a:tabLst/>
                      </a:pPr>
                      <a:endParaRPr kumimoji="0" lang="ru-RU" sz="1400" b="1" i="0" u="none" strike="noStrike" cap="none" normalizeH="0" baseline="0" dirty="0" smtClean="0">
                        <a:ln>
                          <a:noFill/>
                        </a:ln>
                        <a:solidFill>
                          <a:srgbClr val="FF0000"/>
                        </a:solidFill>
                        <a:effectLst>
                          <a:outerShdw blurRad="38100" dist="38100" dir="2700000" algn="tl">
                            <a:srgbClr val="000000"/>
                          </a:outerShdw>
                        </a:effectLst>
                        <a:latin typeface="Arial" charset="0"/>
                      </a:endParaRPr>
                    </a:p>
                    <a:p>
                      <a:pPr marL="0" marR="0" lvl="0" indent="0" algn="l" defTabSz="914400" rtl="0" eaLnBrk="1" fontAlgn="base" latinLnBrk="0" hangingPunct="1">
                        <a:lnSpc>
                          <a:spcPct val="100000"/>
                        </a:lnSpc>
                        <a:spcBef>
                          <a:spcPct val="20000"/>
                        </a:spcBef>
                        <a:spcAft>
                          <a:spcPct val="0"/>
                        </a:spcAft>
                        <a:buClr>
                          <a:schemeClr val="hlink"/>
                        </a:buClr>
                        <a:buSzPct val="90000"/>
                        <a:buFont typeface="Wingdings" pitchFamily="2" charset="2"/>
                        <a:buNone/>
                        <a:tabLst/>
                      </a:pPr>
                      <a:r>
                        <a:rPr kumimoji="0" lang="ru-RU" sz="1400" b="1" i="0" u="none" strike="noStrike" cap="none" normalizeH="0" baseline="0" dirty="0" smtClean="0">
                          <a:ln>
                            <a:noFill/>
                          </a:ln>
                          <a:solidFill>
                            <a:srgbClr val="FF0000"/>
                          </a:solidFill>
                          <a:effectLst>
                            <a:outerShdw blurRad="38100" dist="38100" dir="2700000" algn="tl">
                              <a:srgbClr val="000000"/>
                            </a:outerShdw>
                          </a:effectLst>
                          <a:latin typeface="Arial" charset="0"/>
                        </a:rPr>
                        <a:t>Достаточно много</a:t>
                      </a:r>
                    </a:p>
                    <a:p>
                      <a:pPr marL="0" marR="0" lvl="0" indent="0" algn="l" defTabSz="914400" rtl="0" eaLnBrk="1" fontAlgn="base" latinLnBrk="0" hangingPunct="1">
                        <a:lnSpc>
                          <a:spcPct val="100000"/>
                        </a:lnSpc>
                        <a:spcBef>
                          <a:spcPct val="20000"/>
                        </a:spcBef>
                        <a:spcAft>
                          <a:spcPct val="0"/>
                        </a:spcAft>
                        <a:buClr>
                          <a:schemeClr val="hlink"/>
                        </a:buClr>
                        <a:buSzPct val="90000"/>
                        <a:buFont typeface="Wingdings" pitchFamily="2" charset="2"/>
                        <a:buNone/>
                        <a:tabLst/>
                      </a:pPr>
                      <a:endParaRPr kumimoji="0" lang="ru-RU" sz="1400" b="1" i="0" u="none" strike="noStrike" cap="none" normalizeH="0" baseline="0" dirty="0" smtClean="0">
                        <a:ln>
                          <a:noFill/>
                        </a:ln>
                        <a:solidFill>
                          <a:srgbClr val="FF0000"/>
                        </a:solidFill>
                        <a:effectLst>
                          <a:outerShdw blurRad="38100" dist="38100" dir="2700000" algn="tl">
                            <a:srgbClr val="000000"/>
                          </a:outerShdw>
                        </a:effectLst>
                        <a:latin typeface="Arial" charset="0"/>
                      </a:endParaRPr>
                    </a:p>
                    <a:p>
                      <a:pPr marL="0" marR="0" lvl="0" indent="0" algn="l" defTabSz="914400" rtl="0" eaLnBrk="1" fontAlgn="base" latinLnBrk="0" hangingPunct="1">
                        <a:lnSpc>
                          <a:spcPct val="100000"/>
                        </a:lnSpc>
                        <a:spcBef>
                          <a:spcPct val="20000"/>
                        </a:spcBef>
                        <a:spcAft>
                          <a:spcPct val="0"/>
                        </a:spcAft>
                        <a:buClr>
                          <a:schemeClr val="hlink"/>
                        </a:buClr>
                        <a:buSzPct val="90000"/>
                        <a:buFont typeface="Wingdings" pitchFamily="2" charset="2"/>
                        <a:buNone/>
                        <a:tabLst/>
                      </a:pPr>
                      <a:endParaRPr kumimoji="0" lang="ru-RU" sz="1400" b="1" i="0" u="none" strike="noStrike" cap="none" normalizeH="0" baseline="0" dirty="0" smtClean="0">
                        <a:ln>
                          <a:noFill/>
                        </a:ln>
                        <a:solidFill>
                          <a:srgbClr val="FF0000"/>
                        </a:solidFill>
                        <a:effectLst>
                          <a:outerShdw blurRad="38100" dist="38100" dir="2700000" algn="tl">
                            <a:srgbClr val="000000"/>
                          </a:outerShdw>
                        </a:effectLst>
                        <a:latin typeface="Arial" charset="0"/>
                      </a:endParaRPr>
                    </a:p>
                    <a:p>
                      <a:pPr marL="0" marR="0" lvl="0" indent="0" algn="l" defTabSz="914400" rtl="0" eaLnBrk="1" fontAlgn="base" latinLnBrk="0" hangingPunct="1">
                        <a:lnSpc>
                          <a:spcPct val="100000"/>
                        </a:lnSpc>
                        <a:spcBef>
                          <a:spcPct val="20000"/>
                        </a:spcBef>
                        <a:spcAft>
                          <a:spcPct val="0"/>
                        </a:spcAft>
                        <a:buClr>
                          <a:schemeClr val="hlink"/>
                        </a:buClr>
                        <a:buSzPct val="90000"/>
                        <a:buFont typeface="Wingdings" pitchFamily="2" charset="2"/>
                        <a:buNone/>
                        <a:tabLst/>
                      </a:pPr>
                      <a:r>
                        <a:rPr kumimoji="0" lang="ru-RU" sz="1400" b="1" i="0" u="none" strike="noStrike" cap="none" normalizeH="0" baseline="0" dirty="0" smtClean="0">
                          <a:ln>
                            <a:noFill/>
                          </a:ln>
                          <a:solidFill>
                            <a:srgbClr val="FF0000"/>
                          </a:solidFill>
                          <a:effectLst>
                            <a:outerShdw blurRad="38100" dist="38100" dir="2700000" algn="tl">
                              <a:srgbClr val="000000"/>
                            </a:outerShdw>
                          </a:effectLst>
                          <a:latin typeface="Arial" charset="0"/>
                        </a:rPr>
                        <a:t>Несколько фирм</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tx1"/>
                    </a:solid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90000"/>
                        <a:buFont typeface="Wingdings" pitchFamily="2" charset="2"/>
                        <a:buNone/>
                        <a:tabLst/>
                      </a:pPr>
                      <a:endParaRPr kumimoji="0" lang="ru-RU" sz="1400" b="1" i="0" u="none" strike="noStrike" cap="none" normalizeH="0" baseline="0" dirty="0" smtClean="0">
                        <a:ln>
                          <a:noFill/>
                        </a:ln>
                        <a:solidFill>
                          <a:srgbClr val="FF0000"/>
                        </a:solidFill>
                        <a:effectLst>
                          <a:outerShdw blurRad="38100" dist="38100" dir="2700000" algn="tl">
                            <a:srgbClr val="000000"/>
                          </a:outerShdw>
                        </a:effectLst>
                        <a:latin typeface="Arial" charset="0"/>
                      </a:endParaRPr>
                    </a:p>
                    <a:p>
                      <a:pPr marL="0" marR="0" lvl="0" indent="0" algn="l" defTabSz="914400" rtl="0" eaLnBrk="1" fontAlgn="base" latinLnBrk="0" hangingPunct="1">
                        <a:lnSpc>
                          <a:spcPct val="100000"/>
                        </a:lnSpc>
                        <a:spcBef>
                          <a:spcPct val="20000"/>
                        </a:spcBef>
                        <a:spcAft>
                          <a:spcPct val="0"/>
                        </a:spcAft>
                        <a:buClr>
                          <a:schemeClr val="hlink"/>
                        </a:buClr>
                        <a:buSzPct val="90000"/>
                        <a:buFont typeface="Wingdings" pitchFamily="2" charset="2"/>
                        <a:buNone/>
                        <a:tabLst/>
                      </a:pPr>
                      <a:r>
                        <a:rPr kumimoji="0" lang="ru-RU" sz="1400" b="1" i="0" u="none" strike="noStrike" cap="none" normalizeH="0" baseline="0" dirty="0" smtClean="0">
                          <a:ln>
                            <a:noFill/>
                          </a:ln>
                          <a:solidFill>
                            <a:srgbClr val="FF0000"/>
                          </a:solidFill>
                          <a:effectLst>
                            <a:outerShdw blurRad="38100" dist="38100" dir="2700000" algn="tl">
                              <a:srgbClr val="000000"/>
                            </a:outerShdw>
                          </a:effectLst>
                          <a:latin typeface="Arial" charset="0"/>
                        </a:rPr>
                        <a:t>Ограниченна</a:t>
                      </a:r>
                    </a:p>
                    <a:p>
                      <a:pPr marL="0" marR="0" lvl="0" indent="0" algn="l" defTabSz="914400" rtl="0" eaLnBrk="1" fontAlgn="base" latinLnBrk="0" hangingPunct="1">
                        <a:lnSpc>
                          <a:spcPct val="100000"/>
                        </a:lnSpc>
                        <a:spcBef>
                          <a:spcPct val="20000"/>
                        </a:spcBef>
                        <a:spcAft>
                          <a:spcPct val="0"/>
                        </a:spcAft>
                        <a:buClr>
                          <a:schemeClr val="hlink"/>
                        </a:buClr>
                        <a:buSzPct val="90000"/>
                        <a:buFont typeface="Wingdings" pitchFamily="2" charset="2"/>
                        <a:buNone/>
                        <a:tabLst/>
                      </a:pPr>
                      <a:endParaRPr kumimoji="0" lang="ru-RU" sz="1400" b="1" i="0" u="none" strike="noStrike" cap="none" normalizeH="0" baseline="0" dirty="0" smtClean="0">
                        <a:ln>
                          <a:noFill/>
                        </a:ln>
                        <a:solidFill>
                          <a:srgbClr val="FF0000"/>
                        </a:solidFill>
                        <a:effectLst>
                          <a:outerShdw blurRad="38100" dist="38100" dir="2700000" algn="tl">
                            <a:srgbClr val="000000"/>
                          </a:outerShdw>
                        </a:effectLst>
                        <a:latin typeface="Arial" charset="0"/>
                      </a:endParaRPr>
                    </a:p>
                    <a:p>
                      <a:pPr marL="0" marR="0" lvl="0" indent="0" algn="l" defTabSz="914400" rtl="0" eaLnBrk="1" fontAlgn="base" latinLnBrk="0" hangingPunct="1">
                        <a:lnSpc>
                          <a:spcPct val="100000"/>
                        </a:lnSpc>
                        <a:spcBef>
                          <a:spcPct val="20000"/>
                        </a:spcBef>
                        <a:spcAft>
                          <a:spcPct val="0"/>
                        </a:spcAft>
                        <a:buClr>
                          <a:schemeClr val="hlink"/>
                        </a:buClr>
                        <a:buSzPct val="90000"/>
                        <a:buFont typeface="Wingdings" pitchFamily="2" charset="2"/>
                        <a:buNone/>
                        <a:tabLst/>
                      </a:pPr>
                      <a:endParaRPr kumimoji="0" lang="ru-RU" sz="1400" b="1" i="0" u="none" strike="noStrike" cap="none" normalizeH="0" baseline="0" dirty="0" smtClean="0">
                        <a:ln>
                          <a:noFill/>
                        </a:ln>
                        <a:solidFill>
                          <a:srgbClr val="FF0000"/>
                        </a:solidFill>
                        <a:effectLst>
                          <a:outerShdw blurRad="38100" dist="38100" dir="2700000" algn="tl">
                            <a:srgbClr val="000000"/>
                          </a:outerShdw>
                        </a:effectLst>
                        <a:latin typeface="Arial" charset="0"/>
                      </a:endParaRPr>
                    </a:p>
                    <a:p>
                      <a:pPr marL="0" marR="0" lvl="0" indent="0" algn="l" defTabSz="914400" rtl="0" eaLnBrk="1" fontAlgn="base" latinLnBrk="0" hangingPunct="1">
                        <a:lnSpc>
                          <a:spcPct val="100000"/>
                        </a:lnSpc>
                        <a:spcBef>
                          <a:spcPct val="20000"/>
                        </a:spcBef>
                        <a:spcAft>
                          <a:spcPct val="0"/>
                        </a:spcAft>
                        <a:buClr>
                          <a:schemeClr val="hlink"/>
                        </a:buClr>
                        <a:buSzPct val="90000"/>
                        <a:buFont typeface="Wingdings" pitchFamily="2" charset="2"/>
                        <a:buNone/>
                        <a:tabLst/>
                      </a:pPr>
                      <a:endParaRPr kumimoji="0" lang="ru-RU" sz="1400" b="1" i="0" u="none" strike="noStrike" cap="none" normalizeH="0" baseline="0" dirty="0" smtClean="0">
                        <a:ln>
                          <a:noFill/>
                        </a:ln>
                        <a:solidFill>
                          <a:srgbClr val="FF0000"/>
                        </a:solidFill>
                        <a:effectLst>
                          <a:outerShdw blurRad="38100" dist="38100" dir="2700000" algn="tl">
                            <a:srgbClr val="000000"/>
                          </a:outerShdw>
                        </a:effectLst>
                        <a:latin typeface="Arial" charset="0"/>
                      </a:endParaRPr>
                    </a:p>
                    <a:p>
                      <a:pPr marL="0" marR="0" lvl="0" indent="0" algn="l" defTabSz="914400" rtl="0" eaLnBrk="1" fontAlgn="base" latinLnBrk="0" hangingPunct="1">
                        <a:lnSpc>
                          <a:spcPct val="100000"/>
                        </a:lnSpc>
                        <a:spcBef>
                          <a:spcPct val="20000"/>
                        </a:spcBef>
                        <a:spcAft>
                          <a:spcPct val="0"/>
                        </a:spcAft>
                        <a:buClr>
                          <a:schemeClr val="hlink"/>
                        </a:buClr>
                        <a:buSzPct val="90000"/>
                        <a:buFont typeface="Wingdings" pitchFamily="2" charset="2"/>
                        <a:buNone/>
                        <a:tabLst/>
                      </a:pPr>
                      <a:r>
                        <a:rPr kumimoji="0" lang="ru-RU" sz="1400" b="1" i="0" u="none" strike="noStrike" cap="none" normalizeH="0" baseline="0" dirty="0" smtClean="0">
                          <a:ln>
                            <a:noFill/>
                          </a:ln>
                          <a:solidFill>
                            <a:srgbClr val="FF0000"/>
                          </a:solidFill>
                          <a:effectLst>
                            <a:outerShdw blurRad="38100" dist="38100" dir="2700000" algn="tl">
                              <a:srgbClr val="000000"/>
                            </a:outerShdw>
                          </a:effectLst>
                          <a:latin typeface="Arial" charset="0"/>
                        </a:rPr>
                        <a:t>Ограничена ценовой политикой фирмы- лидера</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tx1"/>
                    </a:solid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90000"/>
                        <a:buFont typeface="Wingdings" pitchFamily="2" charset="2"/>
                        <a:buNone/>
                        <a:tabLst/>
                      </a:pPr>
                      <a:endParaRPr kumimoji="0" lang="ru-RU" sz="1400" b="1" i="0" u="none" strike="noStrike" cap="none" normalizeH="0" baseline="0" smtClean="0">
                        <a:ln>
                          <a:noFill/>
                        </a:ln>
                        <a:solidFill>
                          <a:srgbClr val="FF0000"/>
                        </a:solidFill>
                        <a:effectLst>
                          <a:outerShdw blurRad="38100" dist="38100" dir="2700000" algn="tl">
                            <a:srgbClr val="000000"/>
                          </a:outerShdw>
                        </a:effectLst>
                        <a:latin typeface="Arial" charset="0"/>
                      </a:endParaRPr>
                    </a:p>
                    <a:p>
                      <a:pPr marL="0" marR="0" lvl="0" indent="0" algn="l" defTabSz="914400" rtl="0" eaLnBrk="1" fontAlgn="base" latinLnBrk="0" hangingPunct="1">
                        <a:lnSpc>
                          <a:spcPct val="100000"/>
                        </a:lnSpc>
                        <a:spcBef>
                          <a:spcPct val="20000"/>
                        </a:spcBef>
                        <a:spcAft>
                          <a:spcPct val="0"/>
                        </a:spcAft>
                        <a:buClr>
                          <a:schemeClr val="hlink"/>
                        </a:buClr>
                        <a:buSzPct val="90000"/>
                        <a:buFont typeface="Wingdings" pitchFamily="2" charset="2"/>
                        <a:buNone/>
                        <a:tabLst/>
                      </a:pPr>
                      <a:r>
                        <a:rPr kumimoji="0" lang="ru-RU" sz="1400" b="1" i="0" u="none" strike="noStrike" cap="none" normalizeH="0" baseline="0" smtClean="0">
                          <a:ln>
                            <a:noFill/>
                          </a:ln>
                          <a:solidFill>
                            <a:srgbClr val="FF0000"/>
                          </a:solidFill>
                          <a:effectLst>
                            <a:outerShdw blurRad="38100" dist="38100" dir="2700000" algn="tl">
                              <a:srgbClr val="000000"/>
                            </a:outerShdw>
                          </a:effectLst>
                          <a:latin typeface="Arial" charset="0"/>
                        </a:rPr>
                        <a:t>Невелики</a:t>
                      </a:r>
                    </a:p>
                    <a:p>
                      <a:pPr marL="0" marR="0" lvl="0" indent="0" algn="l" defTabSz="914400" rtl="0" eaLnBrk="1" fontAlgn="base" latinLnBrk="0" hangingPunct="1">
                        <a:lnSpc>
                          <a:spcPct val="100000"/>
                        </a:lnSpc>
                        <a:spcBef>
                          <a:spcPct val="20000"/>
                        </a:spcBef>
                        <a:spcAft>
                          <a:spcPct val="0"/>
                        </a:spcAft>
                        <a:buClr>
                          <a:schemeClr val="hlink"/>
                        </a:buClr>
                        <a:buSzPct val="90000"/>
                        <a:buFont typeface="Wingdings" pitchFamily="2" charset="2"/>
                        <a:buNone/>
                        <a:tabLst/>
                      </a:pPr>
                      <a:endParaRPr kumimoji="0" lang="ru-RU" sz="1400" b="1" i="0" u="none" strike="noStrike" cap="none" normalizeH="0" baseline="0" smtClean="0">
                        <a:ln>
                          <a:noFill/>
                        </a:ln>
                        <a:solidFill>
                          <a:srgbClr val="FF0000"/>
                        </a:solidFill>
                        <a:effectLst>
                          <a:outerShdw blurRad="38100" dist="38100" dir="2700000" algn="tl">
                            <a:srgbClr val="000000"/>
                          </a:outerShdw>
                        </a:effectLst>
                        <a:latin typeface="Arial" charset="0"/>
                      </a:endParaRPr>
                    </a:p>
                    <a:p>
                      <a:pPr marL="0" marR="0" lvl="0" indent="0" algn="l" defTabSz="914400" rtl="0" eaLnBrk="1" fontAlgn="base" latinLnBrk="0" hangingPunct="1">
                        <a:lnSpc>
                          <a:spcPct val="100000"/>
                        </a:lnSpc>
                        <a:spcBef>
                          <a:spcPct val="20000"/>
                        </a:spcBef>
                        <a:spcAft>
                          <a:spcPct val="0"/>
                        </a:spcAft>
                        <a:buClr>
                          <a:schemeClr val="hlink"/>
                        </a:buClr>
                        <a:buSzPct val="90000"/>
                        <a:buFont typeface="Wingdings" pitchFamily="2" charset="2"/>
                        <a:buNone/>
                        <a:tabLst/>
                      </a:pPr>
                      <a:endParaRPr kumimoji="0" lang="ru-RU" sz="1400" b="1" i="0" u="none" strike="noStrike" cap="none" normalizeH="0" baseline="0" smtClean="0">
                        <a:ln>
                          <a:noFill/>
                        </a:ln>
                        <a:solidFill>
                          <a:srgbClr val="FF0000"/>
                        </a:solidFill>
                        <a:effectLst>
                          <a:outerShdw blurRad="38100" dist="38100" dir="2700000" algn="tl">
                            <a:srgbClr val="000000"/>
                          </a:outerShdw>
                        </a:effectLst>
                        <a:latin typeface="Arial" charset="0"/>
                      </a:endParaRPr>
                    </a:p>
                    <a:p>
                      <a:pPr marL="0" marR="0" lvl="0" indent="0" algn="l" defTabSz="914400" rtl="0" eaLnBrk="1" fontAlgn="base" latinLnBrk="0" hangingPunct="1">
                        <a:lnSpc>
                          <a:spcPct val="100000"/>
                        </a:lnSpc>
                        <a:spcBef>
                          <a:spcPct val="20000"/>
                        </a:spcBef>
                        <a:spcAft>
                          <a:spcPct val="0"/>
                        </a:spcAft>
                        <a:buClr>
                          <a:schemeClr val="hlink"/>
                        </a:buClr>
                        <a:buSzPct val="90000"/>
                        <a:buFont typeface="Wingdings" pitchFamily="2" charset="2"/>
                        <a:buNone/>
                        <a:tabLst/>
                      </a:pPr>
                      <a:endParaRPr kumimoji="0" lang="ru-RU" sz="1400" b="1" i="0" u="none" strike="noStrike" cap="none" normalizeH="0" baseline="0" smtClean="0">
                        <a:ln>
                          <a:noFill/>
                        </a:ln>
                        <a:solidFill>
                          <a:srgbClr val="FF0000"/>
                        </a:solidFill>
                        <a:effectLst>
                          <a:outerShdw blurRad="38100" dist="38100" dir="2700000" algn="tl">
                            <a:srgbClr val="000000"/>
                          </a:outerShdw>
                        </a:effectLst>
                        <a:latin typeface="Arial" charset="0"/>
                      </a:endParaRPr>
                    </a:p>
                    <a:p>
                      <a:pPr marL="0" marR="0" lvl="0" indent="0" algn="l" defTabSz="914400" rtl="0" eaLnBrk="1" fontAlgn="base" latinLnBrk="0" hangingPunct="1">
                        <a:lnSpc>
                          <a:spcPct val="100000"/>
                        </a:lnSpc>
                        <a:spcBef>
                          <a:spcPct val="20000"/>
                        </a:spcBef>
                        <a:spcAft>
                          <a:spcPct val="0"/>
                        </a:spcAft>
                        <a:buClr>
                          <a:schemeClr val="hlink"/>
                        </a:buClr>
                        <a:buSzPct val="90000"/>
                        <a:buFont typeface="Wingdings" pitchFamily="2" charset="2"/>
                        <a:buNone/>
                        <a:tabLst/>
                      </a:pPr>
                      <a:r>
                        <a:rPr kumimoji="0" lang="ru-RU" sz="1400" b="1" i="0" u="none" strike="noStrike" cap="none" normalizeH="0" baseline="0" smtClean="0">
                          <a:ln>
                            <a:noFill/>
                          </a:ln>
                          <a:solidFill>
                            <a:srgbClr val="FF0000"/>
                          </a:solidFill>
                          <a:effectLst>
                            <a:outerShdw blurRad="38100" dist="38100" dir="2700000" algn="tl">
                              <a:srgbClr val="000000"/>
                            </a:outerShdw>
                          </a:effectLst>
                          <a:latin typeface="Arial" charset="0"/>
                        </a:rPr>
                        <a:t>значительны</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tx1"/>
                    </a:solid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90000"/>
                        <a:buFont typeface="Wingdings" pitchFamily="2" charset="2"/>
                        <a:buNone/>
                        <a:tabLst/>
                      </a:pPr>
                      <a:endParaRPr kumimoji="0" lang="ru-RU" sz="1400" b="1" i="0" u="none" strike="noStrike" cap="none" normalizeH="0" baseline="0" dirty="0" smtClean="0">
                        <a:ln>
                          <a:noFill/>
                        </a:ln>
                        <a:solidFill>
                          <a:srgbClr val="FF0000"/>
                        </a:solidFill>
                        <a:effectLst>
                          <a:outerShdw blurRad="38100" dist="38100" dir="2700000" algn="tl">
                            <a:srgbClr val="000000"/>
                          </a:outerShdw>
                        </a:effectLst>
                        <a:latin typeface="Arial" charset="0"/>
                      </a:endParaRPr>
                    </a:p>
                    <a:p>
                      <a:pPr marL="0" marR="0" lvl="0" indent="0" algn="l" defTabSz="914400" rtl="0" eaLnBrk="1" fontAlgn="base" latinLnBrk="0" hangingPunct="1">
                        <a:lnSpc>
                          <a:spcPct val="100000"/>
                        </a:lnSpc>
                        <a:spcBef>
                          <a:spcPct val="20000"/>
                        </a:spcBef>
                        <a:spcAft>
                          <a:spcPct val="0"/>
                        </a:spcAft>
                        <a:buClr>
                          <a:schemeClr val="hlink"/>
                        </a:buClr>
                        <a:buSzPct val="90000"/>
                        <a:buFont typeface="Wingdings" pitchFamily="2" charset="2"/>
                        <a:buNone/>
                        <a:tabLst/>
                      </a:pPr>
                      <a:r>
                        <a:rPr kumimoji="0" lang="ru-RU" sz="1400" b="1" i="0" u="none" strike="noStrike" cap="none" normalizeH="0" baseline="0" dirty="0" err="1" smtClean="0">
                          <a:ln>
                            <a:noFill/>
                          </a:ln>
                          <a:solidFill>
                            <a:srgbClr val="FF0000"/>
                          </a:solidFill>
                          <a:effectLst>
                            <a:outerShdw blurRad="38100" dist="38100" dir="2700000" algn="tl">
                              <a:srgbClr val="000000"/>
                            </a:outerShdw>
                          </a:effectLst>
                          <a:latin typeface="Arial" charset="0"/>
                        </a:rPr>
                        <a:t>Дифферен</a:t>
                      </a:r>
                      <a:r>
                        <a:rPr kumimoji="0" lang="ru-RU" sz="1400" b="1" i="0" u="none" strike="noStrike" cap="none" normalizeH="0" baseline="0" dirty="0" smtClean="0">
                          <a:ln>
                            <a:noFill/>
                          </a:ln>
                          <a:solidFill>
                            <a:srgbClr val="FF0000"/>
                          </a:solidFill>
                          <a:effectLst>
                            <a:outerShdw blurRad="38100" dist="38100" dir="2700000" algn="tl">
                              <a:srgbClr val="000000"/>
                            </a:outerShdw>
                          </a:effectLst>
                          <a:latin typeface="Arial" charset="0"/>
                        </a:rPr>
                        <a:t>-</a:t>
                      </a:r>
                    </a:p>
                    <a:p>
                      <a:pPr marL="0" marR="0" lvl="0" indent="0" algn="l" defTabSz="914400" rtl="0" eaLnBrk="1" fontAlgn="base" latinLnBrk="0" hangingPunct="1">
                        <a:lnSpc>
                          <a:spcPct val="100000"/>
                        </a:lnSpc>
                        <a:spcBef>
                          <a:spcPct val="20000"/>
                        </a:spcBef>
                        <a:spcAft>
                          <a:spcPct val="0"/>
                        </a:spcAft>
                        <a:buClr>
                          <a:schemeClr val="hlink"/>
                        </a:buClr>
                        <a:buSzPct val="90000"/>
                        <a:buFont typeface="Wingdings" pitchFamily="2" charset="2"/>
                        <a:buNone/>
                        <a:tabLst/>
                      </a:pPr>
                      <a:r>
                        <a:rPr kumimoji="0" lang="ru-RU" sz="1400" b="1" i="0" u="none" strike="noStrike" cap="none" normalizeH="0" baseline="0" dirty="0" err="1" smtClean="0">
                          <a:ln>
                            <a:noFill/>
                          </a:ln>
                          <a:solidFill>
                            <a:srgbClr val="FF0000"/>
                          </a:solidFill>
                          <a:effectLst>
                            <a:outerShdw blurRad="38100" dist="38100" dir="2700000" algn="tl">
                              <a:srgbClr val="000000"/>
                            </a:outerShdw>
                          </a:effectLst>
                          <a:latin typeface="Arial" charset="0"/>
                        </a:rPr>
                        <a:t>Цированный</a:t>
                      </a:r>
                      <a:endParaRPr kumimoji="0" lang="ru-RU" sz="1400" b="1" i="0" u="none" strike="noStrike" cap="none" normalizeH="0" baseline="0" dirty="0" smtClean="0">
                        <a:ln>
                          <a:noFill/>
                        </a:ln>
                        <a:solidFill>
                          <a:srgbClr val="FF0000"/>
                        </a:solidFill>
                        <a:effectLst>
                          <a:outerShdw blurRad="38100" dist="38100" dir="2700000" algn="tl">
                            <a:srgbClr val="000000"/>
                          </a:outerShdw>
                        </a:effectLst>
                        <a:latin typeface="Arial" charset="0"/>
                      </a:endParaRPr>
                    </a:p>
                    <a:p>
                      <a:pPr marL="0" marR="0" lvl="0" indent="0" algn="l" defTabSz="914400" rtl="0" eaLnBrk="1" fontAlgn="base" latinLnBrk="0" hangingPunct="1">
                        <a:lnSpc>
                          <a:spcPct val="100000"/>
                        </a:lnSpc>
                        <a:spcBef>
                          <a:spcPct val="20000"/>
                        </a:spcBef>
                        <a:spcAft>
                          <a:spcPct val="0"/>
                        </a:spcAft>
                        <a:buClr>
                          <a:schemeClr val="hlink"/>
                        </a:buClr>
                        <a:buSzPct val="90000"/>
                        <a:buFont typeface="Wingdings" pitchFamily="2" charset="2"/>
                        <a:buNone/>
                        <a:tabLst/>
                      </a:pPr>
                      <a:endParaRPr kumimoji="0" lang="ru-RU" sz="1400" b="1" i="0" u="none" strike="noStrike" cap="none" normalizeH="0" baseline="0" dirty="0" smtClean="0">
                        <a:ln>
                          <a:noFill/>
                        </a:ln>
                        <a:solidFill>
                          <a:srgbClr val="FF0000"/>
                        </a:solidFill>
                        <a:effectLst>
                          <a:outerShdw blurRad="38100" dist="38100" dir="2700000" algn="tl">
                            <a:srgbClr val="000000"/>
                          </a:outerShdw>
                        </a:effectLst>
                        <a:latin typeface="Arial" charset="0"/>
                      </a:endParaRPr>
                    </a:p>
                    <a:p>
                      <a:pPr marL="0" marR="0" lvl="0" indent="0" algn="l" defTabSz="914400" rtl="0" eaLnBrk="1" fontAlgn="base" latinLnBrk="0" hangingPunct="1">
                        <a:lnSpc>
                          <a:spcPct val="100000"/>
                        </a:lnSpc>
                        <a:spcBef>
                          <a:spcPct val="20000"/>
                        </a:spcBef>
                        <a:spcAft>
                          <a:spcPct val="0"/>
                        </a:spcAft>
                        <a:buClr>
                          <a:schemeClr val="hlink"/>
                        </a:buClr>
                        <a:buSzPct val="90000"/>
                        <a:buFont typeface="Wingdings" pitchFamily="2" charset="2"/>
                        <a:buNone/>
                        <a:tabLst/>
                      </a:pPr>
                      <a:endParaRPr kumimoji="0" lang="ru-RU" sz="1400" b="1" i="0" u="none" strike="noStrike" cap="none" normalizeH="0" baseline="0" dirty="0" smtClean="0">
                        <a:ln>
                          <a:noFill/>
                        </a:ln>
                        <a:solidFill>
                          <a:srgbClr val="FF0000"/>
                        </a:solidFill>
                        <a:effectLst>
                          <a:outerShdw blurRad="38100" dist="38100" dir="2700000" algn="tl">
                            <a:srgbClr val="000000"/>
                          </a:outerShdw>
                        </a:effectLst>
                        <a:latin typeface="Arial" charset="0"/>
                      </a:endParaRPr>
                    </a:p>
                    <a:p>
                      <a:pPr marL="0" marR="0" lvl="0" indent="0" algn="l" defTabSz="914400" rtl="0" eaLnBrk="1" fontAlgn="base" latinLnBrk="0" hangingPunct="1">
                        <a:lnSpc>
                          <a:spcPct val="100000"/>
                        </a:lnSpc>
                        <a:spcBef>
                          <a:spcPct val="20000"/>
                        </a:spcBef>
                        <a:spcAft>
                          <a:spcPct val="0"/>
                        </a:spcAft>
                        <a:buClr>
                          <a:schemeClr val="hlink"/>
                        </a:buClr>
                        <a:buSzPct val="90000"/>
                        <a:buFont typeface="Wingdings" pitchFamily="2" charset="2"/>
                        <a:buNone/>
                        <a:tabLst/>
                      </a:pPr>
                      <a:r>
                        <a:rPr kumimoji="0" lang="ru-RU" sz="1400" b="1" i="0" u="none" strike="noStrike" cap="none" normalizeH="0" baseline="0" dirty="0" smtClean="0">
                          <a:ln>
                            <a:noFill/>
                          </a:ln>
                          <a:solidFill>
                            <a:srgbClr val="FF0000"/>
                          </a:solidFill>
                          <a:effectLst>
                            <a:outerShdw blurRad="38100" dist="38100" dir="2700000" algn="tl">
                              <a:srgbClr val="000000"/>
                            </a:outerShdw>
                          </a:effectLst>
                          <a:latin typeface="Arial" charset="0"/>
                        </a:rPr>
                        <a:t>Однородный и </a:t>
                      </a:r>
                      <a:r>
                        <a:rPr kumimoji="0" lang="ru-RU" sz="1400" b="1" i="0" u="none" strike="noStrike" cap="none" normalizeH="0" baseline="0" dirty="0" err="1" smtClean="0">
                          <a:ln>
                            <a:noFill/>
                          </a:ln>
                          <a:solidFill>
                            <a:srgbClr val="FF0000"/>
                          </a:solidFill>
                          <a:effectLst>
                            <a:outerShdw blurRad="38100" dist="38100" dir="2700000" algn="tl">
                              <a:srgbClr val="000000"/>
                            </a:outerShdw>
                          </a:effectLst>
                          <a:latin typeface="Arial" charset="0"/>
                        </a:rPr>
                        <a:t>дифферен</a:t>
                      </a:r>
                      <a:r>
                        <a:rPr kumimoji="0" lang="ru-RU" sz="1400" b="1" i="0" u="none" strike="noStrike" cap="none" normalizeH="0" baseline="0" dirty="0" smtClean="0">
                          <a:ln>
                            <a:noFill/>
                          </a:ln>
                          <a:solidFill>
                            <a:srgbClr val="FF0000"/>
                          </a:solidFill>
                          <a:effectLst>
                            <a:outerShdw blurRad="38100" dist="38100" dir="2700000" algn="tl">
                              <a:srgbClr val="000000"/>
                            </a:outerShdw>
                          </a:effectLst>
                          <a:latin typeface="Arial" charset="0"/>
                        </a:rPr>
                        <a:t>-</a:t>
                      </a:r>
                    </a:p>
                    <a:p>
                      <a:pPr marL="0" marR="0" lvl="0" indent="0" algn="l" defTabSz="914400" rtl="0" eaLnBrk="1" fontAlgn="base" latinLnBrk="0" hangingPunct="1">
                        <a:lnSpc>
                          <a:spcPct val="100000"/>
                        </a:lnSpc>
                        <a:spcBef>
                          <a:spcPct val="20000"/>
                        </a:spcBef>
                        <a:spcAft>
                          <a:spcPct val="0"/>
                        </a:spcAft>
                        <a:buClr>
                          <a:schemeClr val="hlink"/>
                        </a:buClr>
                        <a:buSzPct val="90000"/>
                        <a:buFont typeface="Wingdings" pitchFamily="2" charset="2"/>
                        <a:buNone/>
                        <a:tabLst/>
                      </a:pPr>
                      <a:r>
                        <a:rPr kumimoji="0" lang="ru-RU" sz="1400" b="1" i="0" u="none" strike="noStrike" cap="none" normalizeH="0" baseline="0" dirty="0" err="1" smtClean="0">
                          <a:ln>
                            <a:noFill/>
                          </a:ln>
                          <a:solidFill>
                            <a:srgbClr val="FF0000"/>
                          </a:solidFill>
                          <a:effectLst>
                            <a:outerShdw blurRad="38100" dist="38100" dir="2700000" algn="tl">
                              <a:srgbClr val="000000"/>
                            </a:outerShdw>
                          </a:effectLst>
                          <a:latin typeface="Arial" charset="0"/>
                        </a:rPr>
                        <a:t>цированный</a:t>
                      </a:r>
                      <a:endParaRPr kumimoji="0" lang="ru-RU" sz="1400" b="1" i="0" u="none" strike="noStrike" cap="none" normalizeH="0" baseline="0" dirty="0" smtClean="0">
                        <a:ln>
                          <a:noFill/>
                        </a:ln>
                        <a:solidFill>
                          <a:srgbClr val="FF0000"/>
                        </a:solidFill>
                        <a:effectLst>
                          <a:outerShdw blurRad="38100" dist="38100" dir="2700000" algn="tl">
                            <a:srgbClr val="000000"/>
                          </a:outerShdw>
                        </a:effectLst>
                        <a:latin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tx1"/>
                    </a:solid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90000"/>
                        <a:buFont typeface="Wingdings" pitchFamily="2" charset="2"/>
                        <a:buNone/>
                        <a:tabLst/>
                      </a:pPr>
                      <a:endParaRPr kumimoji="0" lang="ru-RU" sz="1400" b="1" i="0" u="none" strike="noStrike" cap="none" normalizeH="0" baseline="0" dirty="0" smtClean="0">
                        <a:ln>
                          <a:noFill/>
                        </a:ln>
                        <a:solidFill>
                          <a:srgbClr val="FF0000"/>
                        </a:solidFill>
                        <a:effectLst>
                          <a:outerShdw blurRad="38100" dist="38100" dir="2700000" algn="tl">
                            <a:srgbClr val="000000"/>
                          </a:outerShdw>
                        </a:effectLst>
                        <a:latin typeface="Arial" charset="0"/>
                      </a:endParaRPr>
                    </a:p>
                    <a:p>
                      <a:pPr marL="0" marR="0" lvl="0" indent="0" algn="l" defTabSz="914400" rtl="0" eaLnBrk="1" fontAlgn="base" latinLnBrk="0" hangingPunct="1">
                        <a:lnSpc>
                          <a:spcPct val="100000"/>
                        </a:lnSpc>
                        <a:spcBef>
                          <a:spcPct val="20000"/>
                        </a:spcBef>
                        <a:spcAft>
                          <a:spcPct val="0"/>
                        </a:spcAft>
                        <a:buClr>
                          <a:schemeClr val="hlink"/>
                        </a:buClr>
                        <a:buSzPct val="90000"/>
                        <a:buFont typeface="Wingdings" pitchFamily="2" charset="2"/>
                        <a:buNone/>
                        <a:tabLst/>
                      </a:pPr>
                      <a:r>
                        <a:rPr kumimoji="0" lang="ru-RU" sz="1400" b="1" i="0" u="none" strike="noStrike" cap="none" normalizeH="0" baseline="0" dirty="0" smtClean="0">
                          <a:ln>
                            <a:noFill/>
                          </a:ln>
                          <a:solidFill>
                            <a:srgbClr val="FF0000"/>
                          </a:solidFill>
                          <a:effectLst>
                            <a:outerShdw blurRad="38100" dist="38100" dir="2700000" algn="tl">
                              <a:srgbClr val="000000"/>
                            </a:outerShdw>
                          </a:effectLst>
                          <a:latin typeface="Arial" charset="0"/>
                        </a:rPr>
                        <a:t>Реклама особенностей продукта</a:t>
                      </a:r>
                    </a:p>
                    <a:p>
                      <a:pPr marL="0" marR="0" lvl="0" indent="0" algn="l" defTabSz="914400" rtl="0" eaLnBrk="1" fontAlgn="base" latinLnBrk="0" hangingPunct="1">
                        <a:lnSpc>
                          <a:spcPct val="100000"/>
                        </a:lnSpc>
                        <a:spcBef>
                          <a:spcPct val="20000"/>
                        </a:spcBef>
                        <a:spcAft>
                          <a:spcPct val="0"/>
                        </a:spcAft>
                        <a:buClr>
                          <a:schemeClr val="hlink"/>
                        </a:buClr>
                        <a:buSzPct val="90000"/>
                        <a:buFont typeface="Wingdings" pitchFamily="2" charset="2"/>
                        <a:buNone/>
                        <a:tabLst/>
                      </a:pPr>
                      <a:endParaRPr kumimoji="0" lang="ru-RU" sz="1400" b="1" i="0" u="none" strike="noStrike" cap="none" normalizeH="0" baseline="0" dirty="0" smtClean="0">
                        <a:ln>
                          <a:noFill/>
                        </a:ln>
                        <a:solidFill>
                          <a:srgbClr val="FF0000"/>
                        </a:solidFill>
                        <a:effectLst>
                          <a:outerShdw blurRad="38100" dist="38100" dir="2700000" algn="tl">
                            <a:srgbClr val="000000"/>
                          </a:outerShdw>
                        </a:effectLst>
                        <a:latin typeface="Arial" charset="0"/>
                      </a:endParaRPr>
                    </a:p>
                    <a:p>
                      <a:pPr marL="0" marR="0" lvl="0" indent="0" algn="l" defTabSz="914400" rtl="0" eaLnBrk="1" fontAlgn="base" latinLnBrk="0" hangingPunct="1">
                        <a:lnSpc>
                          <a:spcPct val="100000"/>
                        </a:lnSpc>
                        <a:spcBef>
                          <a:spcPct val="20000"/>
                        </a:spcBef>
                        <a:spcAft>
                          <a:spcPct val="0"/>
                        </a:spcAft>
                        <a:buClr>
                          <a:schemeClr val="hlink"/>
                        </a:buClr>
                        <a:buSzPct val="90000"/>
                        <a:buFont typeface="Wingdings" pitchFamily="2" charset="2"/>
                        <a:buNone/>
                        <a:tabLst/>
                      </a:pPr>
                      <a:r>
                        <a:rPr kumimoji="0" lang="ru-RU" sz="1400" b="1" i="0" u="none" strike="noStrike" cap="none" normalizeH="0" baseline="0" dirty="0" smtClean="0">
                          <a:ln>
                            <a:noFill/>
                          </a:ln>
                          <a:solidFill>
                            <a:srgbClr val="FF0000"/>
                          </a:solidFill>
                          <a:effectLst>
                            <a:outerShdw blurRad="38100" dist="38100" dir="2700000" algn="tl">
                              <a:srgbClr val="000000"/>
                            </a:outerShdw>
                          </a:effectLst>
                          <a:latin typeface="Arial" charset="0"/>
                        </a:rPr>
                        <a:t>Реклама торговой марки</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tx1"/>
                    </a:solid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90000"/>
                        <a:buFont typeface="Wingdings" pitchFamily="2" charset="2"/>
                        <a:buNone/>
                        <a:tabLst/>
                      </a:pPr>
                      <a:endParaRPr kumimoji="0" lang="ru-RU" sz="1400" b="1" i="0" u="none" strike="noStrike" cap="none" normalizeH="0" baseline="0" dirty="0" smtClean="0">
                        <a:ln>
                          <a:noFill/>
                        </a:ln>
                        <a:solidFill>
                          <a:srgbClr val="FF0000"/>
                        </a:solidFill>
                        <a:effectLst>
                          <a:outerShdw blurRad="38100" dist="38100" dir="2700000" algn="tl">
                            <a:srgbClr val="000000"/>
                          </a:outerShdw>
                        </a:effectLst>
                        <a:latin typeface="Arial" charset="0"/>
                      </a:endParaRPr>
                    </a:p>
                    <a:p>
                      <a:pPr marL="0" marR="0" lvl="0" indent="0" algn="l" defTabSz="914400" rtl="0" eaLnBrk="1" fontAlgn="base" latinLnBrk="0" hangingPunct="1">
                        <a:lnSpc>
                          <a:spcPct val="100000"/>
                        </a:lnSpc>
                        <a:spcBef>
                          <a:spcPct val="20000"/>
                        </a:spcBef>
                        <a:spcAft>
                          <a:spcPct val="0"/>
                        </a:spcAft>
                        <a:buClr>
                          <a:schemeClr val="hlink"/>
                        </a:buClr>
                        <a:buSzPct val="90000"/>
                        <a:buFont typeface="Wingdings" pitchFamily="2" charset="2"/>
                        <a:buNone/>
                        <a:tabLst/>
                      </a:pPr>
                      <a:r>
                        <a:rPr kumimoji="0" lang="ru-RU" sz="1400" b="1" i="0" u="none" strike="noStrike" cap="none" normalizeH="0" baseline="0" dirty="0" smtClean="0">
                          <a:ln>
                            <a:noFill/>
                          </a:ln>
                          <a:solidFill>
                            <a:srgbClr val="FF0000"/>
                          </a:solidFill>
                          <a:effectLst>
                            <a:outerShdw blurRad="38100" dist="38100" dir="2700000" algn="tl">
                              <a:srgbClr val="000000"/>
                            </a:outerShdw>
                          </a:effectLst>
                          <a:latin typeface="Arial" charset="0"/>
                        </a:rPr>
                        <a:t>Розничная торговля, закусочные, химчистки</a:t>
                      </a:r>
                    </a:p>
                    <a:p>
                      <a:pPr marL="0" marR="0" lvl="0" indent="0" algn="l" defTabSz="914400" rtl="0" eaLnBrk="1" fontAlgn="base" latinLnBrk="0" hangingPunct="1">
                        <a:lnSpc>
                          <a:spcPct val="100000"/>
                        </a:lnSpc>
                        <a:spcBef>
                          <a:spcPct val="20000"/>
                        </a:spcBef>
                        <a:spcAft>
                          <a:spcPct val="0"/>
                        </a:spcAft>
                        <a:buClr>
                          <a:schemeClr val="hlink"/>
                        </a:buClr>
                        <a:buSzPct val="90000"/>
                        <a:buFont typeface="Wingdings" pitchFamily="2" charset="2"/>
                        <a:buNone/>
                        <a:tabLst/>
                      </a:pPr>
                      <a:r>
                        <a:rPr kumimoji="0" lang="ru-RU" sz="1400" b="1" i="0" u="none" strike="noStrike" cap="none" normalizeH="0" baseline="0" dirty="0" smtClean="0">
                          <a:ln>
                            <a:noFill/>
                          </a:ln>
                          <a:solidFill>
                            <a:srgbClr val="FF0000"/>
                          </a:solidFill>
                          <a:effectLst>
                            <a:outerShdw blurRad="38100" dist="38100" dir="2700000" algn="tl">
                              <a:srgbClr val="000000"/>
                            </a:outerShdw>
                          </a:effectLst>
                          <a:latin typeface="Arial" charset="0"/>
                        </a:rPr>
                        <a:t>Автомобиль-</a:t>
                      </a:r>
                    </a:p>
                    <a:p>
                      <a:pPr marL="0" marR="0" lvl="0" indent="0" algn="l" defTabSz="914400" rtl="0" eaLnBrk="1" fontAlgn="base" latinLnBrk="0" hangingPunct="1">
                        <a:lnSpc>
                          <a:spcPct val="100000"/>
                        </a:lnSpc>
                        <a:spcBef>
                          <a:spcPct val="20000"/>
                        </a:spcBef>
                        <a:spcAft>
                          <a:spcPct val="0"/>
                        </a:spcAft>
                        <a:buClr>
                          <a:schemeClr val="hlink"/>
                        </a:buClr>
                        <a:buSzPct val="90000"/>
                        <a:buFont typeface="Wingdings" pitchFamily="2" charset="2"/>
                        <a:buNone/>
                        <a:tabLst/>
                      </a:pPr>
                      <a:r>
                        <a:rPr kumimoji="0" lang="ru-RU" sz="1400" b="1" i="0" u="none" strike="noStrike" cap="none" normalizeH="0" baseline="0" dirty="0" err="1" smtClean="0">
                          <a:ln>
                            <a:noFill/>
                          </a:ln>
                          <a:solidFill>
                            <a:srgbClr val="FF0000"/>
                          </a:solidFill>
                          <a:effectLst>
                            <a:outerShdw blurRad="38100" dist="38100" dir="2700000" algn="tl">
                              <a:srgbClr val="000000"/>
                            </a:outerShdw>
                          </a:effectLst>
                          <a:latin typeface="Arial" charset="0"/>
                        </a:rPr>
                        <a:t>ная</a:t>
                      </a:r>
                      <a:r>
                        <a:rPr kumimoji="0" lang="ru-RU" sz="1400" b="1" i="0" u="none" strike="noStrike" cap="none" normalizeH="0" baseline="0" dirty="0" smtClean="0">
                          <a:ln>
                            <a:noFill/>
                          </a:ln>
                          <a:solidFill>
                            <a:srgbClr val="FF0000"/>
                          </a:solidFill>
                          <a:effectLst>
                            <a:outerShdw blurRad="38100" dist="38100" dir="2700000" algn="tl">
                              <a:srgbClr val="000000"/>
                            </a:outerShdw>
                          </a:effectLst>
                          <a:latin typeface="Arial" charset="0"/>
                        </a:rPr>
                        <a:t>, </a:t>
                      </a:r>
                      <a:r>
                        <a:rPr kumimoji="0" lang="ru-RU" sz="1400" b="1" i="0" u="none" strike="noStrike" cap="none" normalizeH="0" baseline="0" dirty="0" err="1" smtClean="0">
                          <a:ln>
                            <a:noFill/>
                          </a:ln>
                          <a:solidFill>
                            <a:srgbClr val="FF0000"/>
                          </a:solidFill>
                          <a:effectLst>
                            <a:outerShdw blurRad="38100" dist="38100" dir="2700000" algn="tl">
                              <a:srgbClr val="000000"/>
                            </a:outerShdw>
                          </a:effectLst>
                          <a:latin typeface="Arial" charset="0"/>
                        </a:rPr>
                        <a:t>сталилитей</a:t>
                      </a:r>
                      <a:r>
                        <a:rPr kumimoji="0" lang="ru-RU" sz="1400" b="1" i="0" u="none" strike="noStrike" cap="none" normalizeH="0" baseline="0" dirty="0" smtClean="0">
                          <a:ln>
                            <a:noFill/>
                          </a:ln>
                          <a:solidFill>
                            <a:srgbClr val="FF0000"/>
                          </a:solidFill>
                          <a:effectLst>
                            <a:outerShdw blurRad="38100" dist="38100" dir="2700000" algn="tl">
                              <a:srgbClr val="000000"/>
                            </a:outerShdw>
                          </a:effectLst>
                          <a:latin typeface="Arial" charset="0"/>
                        </a:rPr>
                        <a:t>-</a:t>
                      </a:r>
                    </a:p>
                    <a:p>
                      <a:pPr marL="0" marR="0" lvl="0" indent="0" algn="l" defTabSz="914400" rtl="0" eaLnBrk="1" fontAlgn="base" latinLnBrk="0" hangingPunct="1">
                        <a:lnSpc>
                          <a:spcPct val="100000"/>
                        </a:lnSpc>
                        <a:spcBef>
                          <a:spcPct val="20000"/>
                        </a:spcBef>
                        <a:spcAft>
                          <a:spcPct val="0"/>
                        </a:spcAft>
                        <a:buClr>
                          <a:schemeClr val="hlink"/>
                        </a:buClr>
                        <a:buSzPct val="90000"/>
                        <a:buFont typeface="Wingdings" pitchFamily="2" charset="2"/>
                        <a:buNone/>
                        <a:tabLst/>
                      </a:pPr>
                      <a:r>
                        <a:rPr kumimoji="0" lang="ru-RU" sz="1400" b="1" i="0" u="none" strike="noStrike" cap="none" normalizeH="0" baseline="0" dirty="0" err="1" smtClean="0">
                          <a:ln>
                            <a:noFill/>
                          </a:ln>
                          <a:solidFill>
                            <a:srgbClr val="FF0000"/>
                          </a:solidFill>
                          <a:effectLst>
                            <a:outerShdw blurRad="38100" dist="38100" dir="2700000" algn="tl">
                              <a:srgbClr val="000000"/>
                            </a:outerShdw>
                          </a:effectLst>
                          <a:latin typeface="Arial" charset="0"/>
                        </a:rPr>
                        <a:t>Ная</a:t>
                      </a:r>
                      <a:r>
                        <a:rPr kumimoji="0" lang="ru-RU" sz="1400" b="1" i="0" u="none" strike="noStrike" cap="none" normalizeH="0" baseline="0" dirty="0" smtClean="0">
                          <a:ln>
                            <a:noFill/>
                          </a:ln>
                          <a:solidFill>
                            <a:srgbClr val="FF0000"/>
                          </a:solidFill>
                          <a:effectLst>
                            <a:outerShdw blurRad="38100" dist="38100" dir="2700000" algn="tl">
                              <a:srgbClr val="000000"/>
                            </a:outerShdw>
                          </a:effectLst>
                          <a:latin typeface="Arial" charset="0"/>
                        </a:rPr>
                        <a:t> </a:t>
                      </a:r>
                      <a:r>
                        <a:rPr kumimoji="0" lang="ru-RU" sz="1400" b="1" i="0" u="none" strike="noStrike" cap="none" normalizeH="0" baseline="0" dirty="0" err="1" smtClean="0">
                          <a:ln>
                            <a:noFill/>
                          </a:ln>
                          <a:solidFill>
                            <a:srgbClr val="FF0000"/>
                          </a:solidFill>
                          <a:effectLst>
                            <a:outerShdw blurRad="38100" dist="38100" dir="2700000" algn="tl">
                              <a:srgbClr val="000000"/>
                            </a:outerShdw>
                          </a:effectLst>
                          <a:latin typeface="Arial" charset="0"/>
                        </a:rPr>
                        <a:t>промышлен</a:t>
                      </a:r>
                      <a:r>
                        <a:rPr kumimoji="0" lang="ru-RU" sz="1400" b="1" i="0" u="none" strike="noStrike" cap="none" normalizeH="0" baseline="0" dirty="0" smtClean="0">
                          <a:ln>
                            <a:noFill/>
                          </a:ln>
                          <a:solidFill>
                            <a:srgbClr val="FF0000"/>
                          </a:solidFill>
                          <a:effectLst>
                            <a:outerShdw blurRad="38100" dist="38100" dir="2700000" algn="tl">
                              <a:srgbClr val="000000"/>
                            </a:outerShdw>
                          </a:effectLst>
                          <a:latin typeface="Arial" charset="0"/>
                        </a:rPr>
                        <a:t>-</a:t>
                      </a:r>
                    </a:p>
                    <a:p>
                      <a:pPr marL="0" marR="0" lvl="0" indent="0" algn="l" defTabSz="914400" rtl="0" eaLnBrk="1" fontAlgn="base" latinLnBrk="0" hangingPunct="1">
                        <a:lnSpc>
                          <a:spcPct val="100000"/>
                        </a:lnSpc>
                        <a:spcBef>
                          <a:spcPct val="20000"/>
                        </a:spcBef>
                        <a:spcAft>
                          <a:spcPct val="0"/>
                        </a:spcAft>
                        <a:buClr>
                          <a:schemeClr val="hlink"/>
                        </a:buClr>
                        <a:buSzPct val="90000"/>
                        <a:buFont typeface="Wingdings" pitchFamily="2" charset="2"/>
                        <a:buNone/>
                        <a:tabLst/>
                      </a:pPr>
                      <a:r>
                        <a:rPr kumimoji="0" lang="ru-RU" sz="1400" b="1" i="0" u="none" strike="noStrike" cap="none" normalizeH="0" baseline="0" dirty="0" err="1" smtClean="0">
                          <a:ln>
                            <a:noFill/>
                          </a:ln>
                          <a:solidFill>
                            <a:srgbClr val="FF0000"/>
                          </a:solidFill>
                          <a:effectLst>
                            <a:outerShdw blurRad="38100" dist="38100" dir="2700000" algn="tl">
                              <a:srgbClr val="000000"/>
                            </a:outerShdw>
                          </a:effectLst>
                          <a:latin typeface="Arial" charset="0"/>
                        </a:rPr>
                        <a:t>ность</a:t>
                      </a:r>
                      <a:endParaRPr kumimoji="0" lang="ru-RU" sz="1400" b="1" i="0" u="none" strike="noStrike" cap="none" normalizeH="0" baseline="0" dirty="0" smtClean="0">
                        <a:ln>
                          <a:noFill/>
                        </a:ln>
                        <a:solidFill>
                          <a:srgbClr val="FF0000"/>
                        </a:solidFill>
                        <a:effectLst>
                          <a:outerShdw blurRad="38100" dist="38100" dir="2700000" algn="tl">
                            <a:srgbClr val="000000"/>
                          </a:outerShdw>
                        </a:effectLst>
                        <a:latin typeface="Arial"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tx1"/>
                    </a:solidFill>
                  </a:tcPr>
                </a:tc>
              </a:tr>
              <a:tr h="1158240">
                <a:tc>
                  <a:txBody>
                    <a:bodyPr/>
                    <a:lstStyle/>
                    <a:p>
                      <a:pPr marL="0" marR="0" lvl="0" indent="0" algn="l" defTabSz="914400" rtl="0" eaLnBrk="1" fontAlgn="base" latinLnBrk="0" hangingPunct="1">
                        <a:lnSpc>
                          <a:spcPct val="100000"/>
                        </a:lnSpc>
                        <a:spcBef>
                          <a:spcPct val="20000"/>
                        </a:spcBef>
                        <a:spcAft>
                          <a:spcPct val="0"/>
                        </a:spcAft>
                        <a:buClr>
                          <a:schemeClr val="hlink"/>
                        </a:buClr>
                        <a:buSzPct val="90000"/>
                        <a:buFont typeface="Wingdings" pitchFamily="2" charset="2"/>
                        <a:buNone/>
                        <a:tabLst/>
                      </a:pPr>
                      <a:r>
                        <a:rPr kumimoji="0" lang="ru-RU" sz="1400" b="1" i="0" u="none" strike="noStrike" cap="none" normalizeH="0" baseline="0" smtClean="0">
                          <a:ln>
                            <a:noFill/>
                          </a:ln>
                          <a:solidFill>
                            <a:srgbClr val="FF0000"/>
                          </a:solidFill>
                          <a:effectLst>
                            <a:outerShdw blurRad="38100" dist="38100" dir="2700000" algn="tl">
                              <a:srgbClr val="000000"/>
                            </a:outerShdw>
                          </a:effectLst>
                          <a:latin typeface="Arial" charset="0"/>
                        </a:rPr>
                        <a:t>Абсолютная монополия</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tx1"/>
                    </a:solid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90000"/>
                        <a:buFont typeface="Wingdings" pitchFamily="2" charset="2"/>
                        <a:buNone/>
                        <a:tabLst/>
                      </a:pPr>
                      <a:r>
                        <a:rPr kumimoji="0" lang="ru-RU" sz="1400" b="1" i="0" u="none" strike="noStrike" cap="none" normalizeH="0" baseline="0" smtClean="0">
                          <a:ln>
                            <a:noFill/>
                          </a:ln>
                          <a:solidFill>
                            <a:srgbClr val="FF0000"/>
                          </a:solidFill>
                          <a:effectLst>
                            <a:outerShdw blurRad="38100" dist="38100" dir="2700000" algn="tl">
                              <a:srgbClr val="000000"/>
                            </a:outerShdw>
                          </a:effectLst>
                          <a:latin typeface="Arial" charset="0"/>
                        </a:rPr>
                        <a:t>Одна фирма</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tx1"/>
                    </a:solid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90000"/>
                        <a:buFont typeface="Wingdings" pitchFamily="2" charset="2"/>
                        <a:buNone/>
                        <a:tabLst/>
                      </a:pPr>
                      <a:r>
                        <a:rPr kumimoji="0" lang="ru-RU" sz="1400" b="1" i="0" u="none" strike="noStrike" cap="none" normalizeH="0" baseline="0" dirty="0" smtClean="0">
                          <a:ln>
                            <a:noFill/>
                          </a:ln>
                          <a:solidFill>
                            <a:srgbClr val="FF0000"/>
                          </a:solidFill>
                          <a:effectLst>
                            <a:outerShdw blurRad="38100" dist="38100" dir="2700000" algn="tl">
                              <a:srgbClr val="000000"/>
                            </a:outerShdw>
                          </a:effectLst>
                          <a:latin typeface="Arial" charset="0"/>
                        </a:rPr>
                        <a:t>практически полный контроль</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tx1"/>
                    </a:solid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90000"/>
                        <a:buFont typeface="Wingdings" pitchFamily="2" charset="2"/>
                        <a:buNone/>
                        <a:tabLst/>
                      </a:pPr>
                      <a:r>
                        <a:rPr kumimoji="0" lang="ru-RU" sz="1400" b="1" i="0" u="none" strike="noStrike" cap="none" normalizeH="0" baseline="0" smtClean="0">
                          <a:ln>
                            <a:noFill/>
                          </a:ln>
                          <a:solidFill>
                            <a:srgbClr val="FF0000"/>
                          </a:solidFill>
                          <a:effectLst>
                            <a:outerShdw blurRad="38100" dist="38100" dir="2700000" algn="tl">
                              <a:srgbClr val="000000"/>
                            </a:outerShdw>
                          </a:effectLst>
                          <a:latin typeface="Arial" charset="0"/>
                        </a:rPr>
                        <a:t>На рынок вступить не возможно</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tx1"/>
                    </a:solid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90000"/>
                        <a:buFont typeface="Wingdings" pitchFamily="2" charset="2"/>
                        <a:buNone/>
                        <a:tabLst/>
                      </a:pPr>
                      <a:r>
                        <a:rPr kumimoji="0" lang="ru-RU" sz="1400" b="1" i="0" u="none" strike="noStrike" cap="none" normalizeH="0" baseline="0" smtClean="0">
                          <a:ln>
                            <a:noFill/>
                          </a:ln>
                          <a:solidFill>
                            <a:srgbClr val="FF0000"/>
                          </a:solidFill>
                          <a:effectLst>
                            <a:outerShdw blurRad="38100" dist="38100" dir="2700000" algn="tl">
                              <a:srgbClr val="000000"/>
                            </a:outerShdw>
                          </a:effectLst>
                          <a:latin typeface="Arial" charset="0"/>
                        </a:rPr>
                        <a:t>однородный нет близких заменителей</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tx1"/>
                    </a:solid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90000"/>
                        <a:buFont typeface="Wingdings" pitchFamily="2" charset="2"/>
                        <a:buNone/>
                        <a:tabLst/>
                      </a:pPr>
                      <a:r>
                        <a:rPr kumimoji="0" lang="ru-RU" sz="1400" b="1" i="0" u="none" strike="noStrike" cap="none" normalizeH="0" baseline="0" dirty="0" smtClean="0">
                          <a:ln>
                            <a:noFill/>
                          </a:ln>
                          <a:solidFill>
                            <a:srgbClr val="FF0000"/>
                          </a:solidFill>
                          <a:effectLst>
                            <a:outerShdw blurRad="38100" dist="38100" dir="2700000" algn="tl">
                              <a:srgbClr val="000000"/>
                            </a:outerShdw>
                          </a:effectLst>
                          <a:latin typeface="Arial" charset="0"/>
                        </a:rPr>
                        <a:t>Реклама особого места компании в жизни общества</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tx1"/>
                    </a:solid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90000"/>
                        <a:buFont typeface="Wingdings" pitchFamily="2" charset="2"/>
                        <a:buNone/>
                        <a:tabLst/>
                      </a:pPr>
                      <a:endParaRPr kumimoji="0" lang="ru-RU" sz="2800" b="1" i="0" u="none" strike="noStrike" cap="none" normalizeH="0" baseline="0" dirty="0" smtClean="0">
                        <a:ln>
                          <a:noFill/>
                        </a:ln>
                        <a:solidFill>
                          <a:srgbClr val="FF0000"/>
                        </a:solidFill>
                        <a:effectLst>
                          <a:outerShdw blurRad="38100" dist="38100" dir="2700000" algn="tl">
                            <a:srgbClr val="000000"/>
                          </a:outerShdw>
                        </a:effectLst>
                        <a:latin typeface="Arial"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tx1"/>
                    </a:solidFill>
                  </a:tcPr>
                </a:tc>
              </a:tr>
            </a:tbl>
          </a:graphicData>
        </a:graphic>
      </p:graphicFrame>
      <p:sp>
        <p:nvSpPr>
          <p:cNvPr id="6193" name="Text Box 49"/>
          <p:cNvSpPr txBox="1">
            <a:spLocks noChangeArrowheads="1"/>
          </p:cNvSpPr>
          <p:nvPr/>
        </p:nvSpPr>
        <p:spPr bwMode="auto">
          <a:xfrm>
            <a:off x="2916238" y="0"/>
            <a:ext cx="2844800" cy="400110"/>
          </a:xfrm>
          <a:prstGeom prst="rect">
            <a:avLst/>
          </a:prstGeom>
          <a:noFill/>
          <a:ln w="9525">
            <a:noFill/>
            <a:miter lim="800000"/>
            <a:headEnd/>
            <a:tailEnd/>
          </a:ln>
        </p:spPr>
        <p:txBody>
          <a:bodyPr>
            <a:spAutoFit/>
          </a:bodyPr>
          <a:lstStyle/>
          <a:p>
            <a:pPr algn="l" eaLnBrk="1" hangingPunct="1"/>
            <a:r>
              <a:rPr lang="ru-RU" altLang="ru-RU" sz="2000" b="1" dirty="0"/>
              <a:t>Модели рынков</a:t>
            </a:r>
          </a:p>
        </p:txBody>
      </p:sp>
      <p:cxnSp>
        <p:nvCxnSpPr>
          <p:cNvPr id="3" name="Прямая соединительная линия 2"/>
          <p:cNvCxnSpPr/>
          <p:nvPr/>
        </p:nvCxnSpPr>
        <p:spPr>
          <a:xfrm flipV="1">
            <a:off x="0" y="4257675"/>
            <a:ext cx="9144000" cy="71438"/>
          </a:xfrm>
          <a:prstGeom prst="line">
            <a:avLst/>
          </a:prstGeom>
        </p:spPr>
        <p:style>
          <a:lnRef idx="1">
            <a:schemeClr val="accent1"/>
          </a:lnRef>
          <a:fillRef idx="0">
            <a:schemeClr val="accent1"/>
          </a:fillRef>
          <a:effectRef idx="0">
            <a:schemeClr val="accent1"/>
          </a:effectRef>
          <a:fontRef idx="minor">
            <a:schemeClr val="tx1"/>
          </a:fontRef>
        </p:style>
      </p:cxnSp>
      <p:cxnSp>
        <p:nvCxnSpPr>
          <p:cNvPr id="6" name="Прямая соединительная линия 5"/>
          <p:cNvCxnSpPr/>
          <p:nvPr/>
        </p:nvCxnSpPr>
        <p:spPr>
          <a:xfrm rot="5400000">
            <a:off x="-2178891" y="4036223"/>
            <a:ext cx="7072362" cy="1588"/>
          </a:xfrm>
          <a:prstGeom prst="line">
            <a:avLst/>
          </a:prstGeom>
        </p:spPr>
        <p:style>
          <a:lnRef idx="1">
            <a:schemeClr val="accent1"/>
          </a:lnRef>
          <a:fillRef idx="0">
            <a:schemeClr val="accent1"/>
          </a:fillRef>
          <a:effectRef idx="0">
            <a:schemeClr val="accent1"/>
          </a:effectRef>
          <a:fontRef idx="minor">
            <a:schemeClr val="tx1"/>
          </a:fontRef>
        </p:style>
      </p:cxnSp>
      <p:cxnSp>
        <p:nvCxnSpPr>
          <p:cNvPr id="8" name="Прямая соединительная линия 7"/>
          <p:cNvCxnSpPr/>
          <p:nvPr/>
        </p:nvCxnSpPr>
        <p:spPr>
          <a:xfrm rot="5400000">
            <a:off x="-857288" y="4000504"/>
            <a:ext cx="6715172" cy="1588"/>
          </a:xfrm>
          <a:prstGeom prst="line">
            <a:avLst/>
          </a:prstGeom>
        </p:spPr>
        <p:style>
          <a:lnRef idx="1">
            <a:schemeClr val="accent1"/>
          </a:lnRef>
          <a:fillRef idx="0">
            <a:schemeClr val="accent1"/>
          </a:fillRef>
          <a:effectRef idx="0">
            <a:schemeClr val="accent1"/>
          </a:effectRef>
          <a:fontRef idx="minor">
            <a:schemeClr val="tx1"/>
          </a:fontRef>
        </p:style>
      </p:cxnSp>
      <p:cxnSp>
        <p:nvCxnSpPr>
          <p:cNvPr id="10" name="Прямая соединительная линия 9"/>
          <p:cNvCxnSpPr/>
          <p:nvPr/>
        </p:nvCxnSpPr>
        <p:spPr>
          <a:xfrm rot="16200000" flipH="1">
            <a:off x="285720" y="4000504"/>
            <a:ext cx="7000924" cy="142876"/>
          </a:xfrm>
          <a:prstGeom prst="line">
            <a:avLst/>
          </a:prstGeom>
        </p:spPr>
        <p:style>
          <a:lnRef idx="1">
            <a:schemeClr val="accent1"/>
          </a:lnRef>
          <a:fillRef idx="0">
            <a:schemeClr val="accent1"/>
          </a:fillRef>
          <a:effectRef idx="0">
            <a:schemeClr val="accent1"/>
          </a:effectRef>
          <a:fontRef idx="minor">
            <a:schemeClr val="tx1"/>
          </a:fontRef>
        </p:style>
      </p:cxnSp>
      <p:cxnSp>
        <p:nvCxnSpPr>
          <p:cNvPr id="13" name="Прямая соединительная линия 12"/>
          <p:cNvCxnSpPr/>
          <p:nvPr/>
        </p:nvCxnSpPr>
        <p:spPr>
          <a:xfrm rot="16200000" flipH="1">
            <a:off x="1464447" y="4107661"/>
            <a:ext cx="7072362" cy="142876"/>
          </a:xfrm>
          <a:prstGeom prst="line">
            <a:avLst/>
          </a:prstGeom>
        </p:spPr>
        <p:style>
          <a:lnRef idx="1">
            <a:schemeClr val="accent1"/>
          </a:lnRef>
          <a:fillRef idx="0">
            <a:schemeClr val="accent1"/>
          </a:fillRef>
          <a:effectRef idx="0">
            <a:schemeClr val="accent1"/>
          </a:effectRef>
          <a:fontRef idx="minor">
            <a:schemeClr val="tx1"/>
          </a:fontRef>
        </p:style>
      </p:cxnSp>
      <p:cxnSp>
        <p:nvCxnSpPr>
          <p:cNvPr id="15" name="Прямая соединительная линия 14"/>
          <p:cNvCxnSpPr/>
          <p:nvPr/>
        </p:nvCxnSpPr>
        <p:spPr>
          <a:xfrm rot="16200000" flipH="1">
            <a:off x="3071802" y="3786190"/>
            <a:ext cx="6572296" cy="142876"/>
          </a:xfrm>
          <a:prstGeom prst="line">
            <a:avLst/>
          </a:prstGeom>
        </p:spPr>
        <p:style>
          <a:lnRef idx="1">
            <a:schemeClr val="accent1"/>
          </a:lnRef>
          <a:fillRef idx="0">
            <a:schemeClr val="accent1"/>
          </a:fillRef>
          <a:effectRef idx="0">
            <a:schemeClr val="accent1"/>
          </a:effectRef>
          <a:fontRef idx="minor">
            <a:schemeClr val="tx1"/>
          </a:fontRef>
        </p:style>
      </p:cxnSp>
      <p:cxnSp>
        <p:nvCxnSpPr>
          <p:cNvPr id="17" name="Прямая соединительная линия 16"/>
          <p:cNvCxnSpPr/>
          <p:nvPr/>
        </p:nvCxnSpPr>
        <p:spPr>
          <a:xfrm rot="16200000" flipH="1">
            <a:off x="4429124" y="3857628"/>
            <a:ext cx="6572296" cy="142876"/>
          </a:xfrm>
          <a:prstGeom prst="line">
            <a:avLst/>
          </a:prstGeom>
        </p:spPr>
        <p:style>
          <a:lnRef idx="1">
            <a:schemeClr val="accent1"/>
          </a:lnRef>
          <a:fillRef idx="0">
            <a:schemeClr val="accent1"/>
          </a:fillRef>
          <a:effectRef idx="0">
            <a:schemeClr val="accent1"/>
          </a:effectRef>
          <a:fontRef idx="minor">
            <a:schemeClr val="tx1"/>
          </a:fontRef>
        </p:style>
      </p:cxnSp>
      <p:cxnSp>
        <p:nvCxnSpPr>
          <p:cNvPr id="19" name="Прямая соединительная линия 18"/>
          <p:cNvCxnSpPr/>
          <p:nvPr/>
        </p:nvCxnSpPr>
        <p:spPr>
          <a:xfrm flipV="1">
            <a:off x="0" y="5857892"/>
            <a:ext cx="9144000" cy="71438"/>
          </a:xfrm>
          <a:prstGeom prst="line">
            <a:avLst/>
          </a:prstGeom>
        </p:spPr>
        <p:style>
          <a:lnRef idx="1">
            <a:schemeClr val="accent1"/>
          </a:lnRef>
          <a:fillRef idx="0">
            <a:schemeClr val="accent1"/>
          </a:fillRef>
          <a:effectRef idx="0">
            <a:schemeClr val="accent1"/>
          </a:effectRef>
          <a:fontRef idx="minor">
            <a:schemeClr val="tx1"/>
          </a:fontRef>
        </p:style>
      </p:cxnSp>
      <p:cxnSp>
        <p:nvCxnSpPr>
          <p:cNvPr id="21" name="Прямая соединительная линия 20"/>
          <p:cNvCxnSpPr/>
          <p:nvPr/>
        </p:nvCxnSpPr>
        <p:spPr>
          <a:xfrm>
            <a:off x="0" y="2928934"/>
            <a:ext cx="10358478" cy="71438"/>
          </a:xfrm>
          <a:prstGeom prst="line">
            <a:avLst/>
          </a:prstGeom>
        </p:spPr>
        <p:style>
          <a:lnRef idx="1">
            <a:schemeClr val="accent1"/>
          </a:lnRef>
          <a:fillRef idx="0">
            <a:schemeClr val="accent1"/>
          </a:fillRef>
          <a:effectRef idx="0">
            <a:schemeClr val="accent1"/>
          </a:effectRef>
          <a:fontRef idx="minor">
            <a:schemeClr val="tx1"/>
          </a:fontRef>
        </p:style>
      </p:cxnSp>
      <p:cxnSp>
        <p:nvCxnSpPr>
          <p:cNvPr id="23" name="Прямая соединительная линия 22"/>
          <p:cNvCxnSpPr/>
          <p:nvPr/>
        </p:nvCxnSpPr>
        <p:spPr>
          <a:xfrm>
            <a:off x="0" y="1500174"/>
            <a:ext cx="9144000" cy="1588"/>
          </a:xfrm>
          <a:prstGeom prst="line">
            <a:avLst/>
          </a:prstGeom>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4" fill="hold" grpId="0" nodeType="afterEffect">
                                  <p:stCondLst>
                                    <p:cond delay="0"/>
                                  </p:stCondLst>
                                  <p:childTnLst>
                                    <p:set>
                                      <p:cBhvr>
                                        <p:cTn id="6" dur="1" fill="hold">
                                          <p:stCondLst>
                                            <p:cond delay="0"/>
                                          </p:stCondLst>
                                        </p:cTn>
                                        <p:tgtEl>
                                          <p:spTgt spid="6193"/>
                                        </p:tgtEl>
                                        <p:attrNameLst>
                                          <p:attrName>style.visibility</p:attrName>
                                        </p:attrNameLst>
                                      </p:cBhvr>
                                      <p:to>
                                        <p:strVal val="visible"/>
                                      </p:to>
                                    </p:set>
                                    <p:anim calcmode="lin" valueType="num">
                                      <p:cBhvr additive="base">
                                        <p:cTn id="7" dur="500" fill="hold"/>
                                        <p:tgtEl>
                                          <p:spTgt spid="6193"/>
                                        </p:tgtEl>
                                        <p:attrNameLst>
                                          <p:attrName>ppt_x</p:attrName>
                                        </p:attrNameLst>
                                      </p:cBhvr>
                                      <p:tavLst>
                                        <p:tav tm="0">
                                          <p:val>
                                            <p:strVal val="#ppt_x"/>
                                          </p:val>
                                        </p:tav>
                                        <p:tav tm="100000">
                                          <p:val>
                                            <p:strVal val="#ppt_x"/>
                                          </p:val>
                                        </p:tav>
                                      </p:tavLst>
                                    </p:anim>
                                    <p:anim calcmode="lin" valueType="num">
                                      <p:cBhvr additive="base">
                                        <p:cTn id="8" dur="500" fill="hold"/>
                                        <p:tgtEl>
                                          <p:spTgt spid="6193"/>
                                        </p:tgtEl>
                                        <p:attrNameLst>
                                          <p:attrName>ppt_y</p:attrName>
                                        </p:attrNameLst>
                                      </p:cBhvr>
                                      <p:tavLst>
                                        <p:tav tm="0">
                                          <p:val>
                                            <p:strVal val="1+#ppt_h/2"/>
                                          </p:val>
                                        </p:tav>
                                        <p:tav tm="100000">
                                          <p:val>
                                            <p:strVal val="#ppt_y"/>
                                          </p:val>
                                        </p:tav>
                                      </p:tavLst>
                                    </p:anim>
                                  </p:childTnLst>
                                </p:cTn>
                              </p:par>
                            </p:childTnLst>
                          </p:cTn>
                        </p:par>
                        <p:par>
                          <p:cTn id="9" fill="hold" nodeType="afterGroup">
                            <p:stCondLst>
                              <p:cond delay="500"/>
                            </p:stCondLst>
                            <p:childTnLst>
                              <p:par>
                                <p:cTn id="10" presetID="2" presetClass="entr" presetSubtype="1" fill="hold" nodeType="afterEffect">
                                  <p:stCondLst>
                                    <p:cond delay="0"/>
                                  </p:stCondLst>
                                  <p:childTnLst>
                                    <p:set>
                                      <p:cBhvr>
                                        <p:cTn id="11" dur="1" fill="hold">
                                          <p:stCondLst>
                                            <p:cond delay="0"/>
                                          </p:stCondLst>
                                        </p:cTn>
                                        <p:tgtEl>
                                          <p:spTgt spid="6260"/>
                                        </p:tgtEl>
                                        <p:attrNameLst>
                                          <p:attrName>style.visibility</p:attrName>
                                        </p:attrNameLst>
                                      </p:cBhvr>
                                      <p:to>
                                        <p:strVal val="visible"/>
                                      </p:to>
                                    </p:set>
                                    <p:anim calcmode="lin" valueType="num">
                                      <p:cBhvr additive="base">
                                        <p:cTn id="12" dur="500" fill="hold"/>
                                        <p:tgtEl>
                                          <p:spTgt spid="6260"/>
                                        </p:tgtEl>
                                        <p:attrNameLst>
                                          <p:attrName>ppt_x</p:attrName>
                                        </p:attrNameLst>
                                      </p:cBhvr>
                                      <p:tavLst>
                                        <p:tav tm="0">
                                          <p:val>
                                            <p:strVal val="#ppt_x"/>
                                          </p:val>
                                        </p:tav>
                                        <p:tav tm="100000">
                                          <p:val>
                                            <p:strVal val="#ppt_x"/>
                                          </p:val>
                                        </p:tav>
                                      </p:tavLst>
                                    </p:anim>
                                    <p:anim calcmode="lin" valueType="num">
                                      <p:cBhvr additive="base">
                                        <p:cTn id="13" dur="500" fill="hold"/>
                                        <p:tgtEl>
                                          <p:spTgt spid="6260"/>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93" grpId="0" autoUpdateAnimBg="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6" name="Text Box 4"/>
          <p:cNvSpPr txBox="1">
            <a:spLocks noChangeArrowheads="1"/>
          </p:cNvSpPr>
          <p:nvPr/>
        </p:nvSpPr>
        <p:spPr bwMode="auto">
          <a:xfrm>
            <a:off x="1958975" y="350838"/>
            <a:ext cx="5971507" cy="461665"/>
          </a:xfrm>
          <a:prstGeom prst="rect">
            <a:avLst/>
          </a:prstGeom>
          <a:noFill/>
          <a:ln w="9525">
            <a:noFill/>
            <a:miter lim="800000"/>
            <a:headEnd/>
            <a:tailEnd/>
          </a:ln>
        </p:spPr>
        <p:txBody>
          <a:bodyPr wrap="none">
            <a:spAutoFit/>
          </a:bodyPr>
          <a:lstStyle/>
          <a:p>
            <a:pPr algn="l" eaLnBrk="1" hangingPunct="1"/>
            <a:r>
              <a:rPr lang="ru-RU" altLang="ru-RU" sz="2400" b="1" dirty="0"/>
              <a:t>Характеристика видов конкуренции</a:t>
            </a:r>
          </a:p>
        </p:txBody>
      </p:sp>
      <p:graphicFrame>
        <p:nvGraphicFramePr>
          <p:cNvPr id="8245" name="Group 53"/>
          <p:cNvGraphicFramePr>
            <a:graphicFrameLocks noGrp="1"/>
          </p:cNvGraphicFramePr>
          <p:nvPr/>
        </p:nvGraphicFramePr>
        <p:xfrm>
          <a:off x="214282" y="1000108"/>
          <a:ext cx="8713787" cy="6109653"/>
        </p:xfrm>
        <a:graphic>
          <a:graphicData uri="http://schemas.openxmlformats.org/drawingml/2006/table">
            <a:tbl>
              <a:tblPr/>
              <a:tblGrid>
                <a:gridCol w="1871662"/>
                <a:gridCol w="1584325"/>
                <a:gridCol w="1441450"/>
                <a:gridCol w="1943100"/>
                <a:gridCol w="1873250"/>
              </a:tblGrid>
              <a:tr h="1293813">
                <a:tc>
                  <a:txBody>
                    <a:bodyPr/>
                    <a:lstStyle/>
                    <a:p>
                      <a:pPr marL="0" marR="0" lvl="0" indent="0" algn="l" defTabSz="914400" rtl="0" eaLnBrk="1" fontAlgn="base" latinLnBrk="0" hangingPunct="1">
                        <a:lnSpc>
                          <a:spcPct val="100000"/>
                        </a:lnSpc>
                        <a:spcBef>
                          <a:spcPct val="20000"/>
                        </a:spcBef>
                        <a:spcAft>
                          <a:spcPct val="0"/>
                        </a:spcAft>
                        <a:buClr>
                          <a:schemeClr val="hlink"/>
                        </a:buClr>
                        <a:buSzPct val="90000"/>
                        <a:buFont typeface="Wingdings" pitchFamily="2" charset="2"/>
                        <a:buNone/>
                        <a:tabLst/>
                      </a:pPr>
                      <a:r>
                        <a:rPr kumimoji="0" lang="ru-RU" sz="2000" b="1" i="0" u="none" strike="noStrike" cap="none" normalizeH="0" baseline="0" dirty="0" smtClean="0">
                          <a:ln>
                            <a:noFill/>
                          </a:ln>
                          <a:solidFill>
                            <a:schemeClr val="tx1"/>
                          </a:solidFill>
                          <a:effectLst>
                            <a:outerShdw blurRad="38100" dist="38100" dir="2700000" algn="tl">
                              <a:srgbClr val="000000"/>
                            </a:outerShdw>
                          </a:effectLst>
                          <a:latin typeface="Arial" charset="0"/>
                        </a:rPr>
                        <a:t>конкуренция</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90000"/>
                        <a:buFont typeface="Wingdings" pitchFamily="2" charset="2"/>
                        <a:buNone/>
                        <a:tabLst/>
                      </a:pPr>
                      <a:r>
                        <a:rPr kumimoji="0" lang="ru-RU" sz="2000" b="1" i="0" u="none" strike="noStrike" cap="none" normalizeH="0" baseline="0" smtClean="0">
                          <a:ln>
                            <a:noFill/>
                          </a:ln>
                          <a:solidFill>
                            <a:schemeClr val="tx1"/>
                          </a:solidFill>
                          <a:effectLst>
                            <a:outerShdw blurRad="38100" dist="38100" dir="2700000" algn="tl">
                              <a:srgbClr val="000000"/>
                            </a:outerShdw>
                          </a:effectLst>
                          <a:latin typeface="Arial" charset="0"/>
                        </a:rPr>
                        <a:t>субъекты</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90000"/>
                        <a:buFont typeface="Wingdings" pitchFamily="2" charset="2"/>
                        <a:buNone/>
                        <a:tabLst/>
                      </a:pPr>
                      <a:r>
                        <a:rPr kumimoji="0" lang="ru-RU" sz="2000" b="1" i="0" u="none" strike="noStrike" cap="none" normalizeH="0" baseline="0" dirty="0" smtClean="0">
                          <a:ln>
                            <a:noFill/>
                          </a:ln>
                          <a:solidFill>
                            <a:schemeClr val="tx1"/>
                          </a:solidFill>
                          <a:effectLst>
                            <a:outerShdw blurRad="38100" dist="38100" dir="2700000" algn="tl">
                              <a:srgbClr val="000000"/>
                            </a:outerShdw>
                          </a:effectLst>
                          <a:latin typeface="Arial" charset="0"/>
                        </a:rPr>
                        <a:t>объекты и цель</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90000"/>
                        <a:buFont typeface="Wingdings" pitchFamily="2" charset="2"/>
                        <a:buNone/>
                        <a:tabLst/>
                      </a:pPr>
                      <a:r>
                        <a:rPr kumimoji="0" lang="ru-RU" sz="2000" b="1" i="0" u="none" strike="noStrike" cap="none" normalizeH="0" baseline="0" dirty="0" smtClean="0">
                          <a:ln>
                            <a:noFill/>
                          </a:ln>
                          <a:solidFill>
                            <a:schemeClr val="tx1"/>
                          </a:solidFill>
                          <a:effectLst>
                            <a:outerShdw blurRad="38100" dist="38100" dir="2700000" algn="tl">
                              <a:srgbClr val="000000"/>
                            </a:outerShdw>
                          </a:effectLst>
                          <a:latin typeface="Arial" charset="0"/>
                        </a:rPr>
                        <a:t>предпосылки</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90000"/>
                        <a:buFont typeface="Wingdings" pitchFamily="2" charset="2"/>
                        <a:buNone/>
                        <a:tabLst/>
                      </a:pPr>
                      <a:r>
                        <a:rPr kumimoji="0" lang="ru-RU" sz="2000" b="1" i="0" u="none" strike="noStrike" cap="none" normalizeH="0" baseline="0" dirty="0" smtClean="0">
                          <a:ln>
                            <a:noFill/>
                          </a:ln>
                          <a:solidFill>
                            <a:schemeClr val="tx1"/>
                          </a:solidFill>
                          <a:effectLst>
                            <a:outerShdw blurRad="38100" dist="38100" dir="2700000" algn="tl">
                              <a:srgbClr val="000000"/>
                            </a:outerShdw>
                          </a:effectLst>
                          <a:latin typeface="Arial" charset="0"/>
                        </a:rPr>
                        <a:t>результат</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1838325">
                <a:tc>
                  <a:txBody>
                    <a:bodyPr/>
                    <a:lstStyle/>
                    <a:p>
                      <a:pPr marL="0" marR="0" lvl="0" indent="0" algn="l" defTabSz="914400" rtl="0" eaLnBrk="1" fontAlgn="base" latinLnBrk="0" hangingPunct="1">
                        <a:lnSpc>
                          <a:spcPct val="100000"/>
                        </a:lnSpc>
                        <a:spcBef>
                          <a:spcPct val="20000"/>
                        </a:spcBef>
                        <a:spcAft>
                          <a:spcPct val="0"/>
                        </a:spcAft>
                        <a:buClr>
                          <a:schemeClr val="hlink"/>
                        </a:buClr>
                        <a:buSzPct val="90000"/>
                        <a:buFont typeface="Wingdings" pitchFamily="2" charset="2"/>
                        <a:buNone/>
                        <a:tabLst/>
                      </a:pPr>
                      <a:r>
                        <a:rPr kumimoji="0" lang="ru-RU" sz="2000" b="1" i="0" u="none" strike="noStrike" cap="none" normalizeH="0" baseline="0" smtClean="0">
                          <a:ln>
                            <a:noFill/>
                          </a:ln>
                          <a:solidFill>
                            <a:schemeClr val="tx1"/>
                          </a:solidFill>
                          <a:effectLst>
                            <a:outerShdw blurRad="38100" dist="38100" dir="2700000" algn="tl">
                              <a:srgbClr val="000000"/>
                            </a:outerShdw>
                          </a:effectLst>
                          <a:latin typeface="Arial" charset="0"/>
                        </a:rPr>
                        <a:t>Внутриотра-</a:t>
                      </a:r>
                    </a:p>
                    <a:p>
                      <a:pPr marL="0" marR="0" lvl="0" indent="0" algn="l" defTabSz="914400" rtl="0" eaLnBrk="1" fontAlgn="base" latinLnBrk="0" hangingPunct="1">
                        <a:lnSpc>
                          <a:spcPct val="100000"/>
                        </a:lnSpc>
                        <a:spcBef>
                          <a:spcPct val="20000"/>
                        </a:spcBef>
                        <a:spcAft>
                          <a:spcPct val="0"/>
                        </a:spcAft>
                        <a:buClr>
                          <a:schemeClr val="hlink"/>
                        </a:buClr>
                        <a:buSzPct val="90000"/>
                        <a:buFont typeface="Wingdings" pitchFamily="2" charset="2"/>
                        <a:buNone/>
                        <a:tabLst/>
                      </a:pPr>
                      <a:r>
                        <a:rPr kumimoji="0" lang="ru-RU" sz="2000" b="1" i="0" u="none" strike="noStrike" cap="none" normalizeH="0" baseline="0" smtClean="0">
                          <a:ln>
                            <a:noFill/>
                          </a:ln>
                          <a:solidFill>
                            <a:schemeClr val="tx1"/>
                          </a:solidFill>
                          <a:effectLst>
                            <a:outerShdw blurRad="38100" dist="38100" dir="2700000" algn="tl">
                              <a:srgbClr val="000000"/>
                            </a:outerShdw>
                          </a:effectLst>
                          <a:latin typeface="Arial" charset="0"/>
                        </a:rPr>
                        <a:t>слевая</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90000"/>
                        <a:buFont typeface="Wingdings" pitchFamily="2" charset="2"/>
                        <a:buNone/>
                        <a:tabLst/>
                      </a:pPr>
                      <a:r>
                        <a:rPr kumimoji="0" lang="ru-RU" sz="2000" b="1" i="0" u="none" strike="noStrike" cap="none" normalizeH="0" baseline="0" smtClean="0">
                          <a:ln>
                            <a:noFill/>
                          </a:ln>
                          <a:solidFill>
                            <a:schemeClr val="tx1"/>
                          </a:solidFill>
                          <a:effectLst>
                            <a:outerShdw blurRad="38100" dist="38100" dir="2700000" algn="tl">
                              <a:srgbClr val="000000"/>
                            </a:outerShdw>
                          </a:effectLst>
                          <a:latin typeface="Arial" charset="0"/>
                        </a:rPr>
                        <a:t>Предпрития одной отрасли</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90000"/>
                        <a:buFont typeface="Wingdings" pitchFamily="2" charset="2"/>
                        <a:buNone/>
                        <a:tabLst/>
                      </a:pPr>
                      <a:r>
                        <a:rPr kumimoji="0" lang="ru-RU" sz="2000" b="1" i="0" u="none" strike="noStrike" cap="none" normalizeH="0" baseline="0" smtClean="0">
                          <a:ln>
                            <a:noFill/>
                          </a:ln>
                          <a:solidFill>
                            <a:schemeClr val="tx1"/>
                          </a:solidFill>
                          <a:effectLst>
                            <a:outerShdw blurRad="38100" dist="38100" dir="2700000" algn="tl">
                              <a:srgbClr val="000000"/>
                            </a:outerShdw>
                          </a:effectLst>
                          <a:latin typeface="Arial" charset="0"/>
                        </a:rPr>
                        <a:t>Лучшие условия производства и сбыта</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90000"/>
                        <a:buFont typeface="Wingdings" pitchFamily="2" charset="2"/>
                        <a:buNone/>
                        <a:tabLst/>
                      </a:pPr>
                      <a:r>
                        <a:rPr kumimoji="0" lang="ru-RU" sz="2000" b="1" i="0" u="none" strike="noStrike" cap="none" normalizeH="0" baseline="0" smtClean="0">
                          <a:ln>
                            <a:noFill/>
                          </a:ln>
                          <a:solidFill>
                            <a:schemeClr val="tx1"/>
                          </a:solidFill>
                          <a:effectLst>
                            <a:outerShdw blurRad="38100" dist="38100" dir="2700000" algn="tl">
                              <a:srgbClr val="000000"/>
                            </a:outerShdw>
                          </a:effectLst>
                          <a:latin typeface="Arial" charset="0"/>
                        </a:rPr>
                        <a:t>Различия индивидуаль-</a:t>
                      </a:r>
                    </a:p>
                    <a:p>
                      <a:pPr marL="0" marR="0" lvl="0" indent="0" algn="l" defTabSz="914400" rtl="0" eaLnBrk="1" fontAlgn="base" latinLnBrk="0" hangingPunct="1">
                        <a:lnSpc>
                          <a:spcPct val="100000"/>
                        </a:lnSpc>
                        <a:spcBef>
                          <a:spcPct val="20000"/>
                        </a:spcBef>
                        <a:spcAft>
                          <a:spcPct val="0"/>
                        </a:spcAft>
                        <a:buClr>
                          <a:schemeClr val="hlink"/>
                        </a:buClr>
                        <a:buSzPct val="90000"/>
                        <a:buFont typeface="Wingdings" pitchFamily="2" charset="2"/>
                        <a:buNone/>
                        <a:tabLst/>
                      </a:pPr>
                      <a:r>
                        <a:rPr kumimoji="0" lang="ru-RU" sz="2000" b="1" i="0" u="none" strike="noStrike" cap="none" normalizeH="0" baseline="0" smtClean="0">
                          <a:ln>
                            <a:noFill/>
                          </a:ln>
                          <a:solidFill>
                            <a:schemeClr val="tx1"/>
                          </a:solidFill>
                          <a:effectLst>
                            <a:outerShdw blurRad="38100" dist="38100" dir="2700000" algn="tl">
                              <a:srgbClr val="000000"/>
                            </a:outerShdw>
                          </a:effectLst>
                          <a:latin typeface="Arial" charset="0"/>
                        </a:rPr>
                        <a:t>ной стоимости и сбыта</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90000"/>
                        <a:buFont typeface="Wingdings" pitchFamily="2" charset="2"/>
                        <a:buNone/>
                        <a:tabLst/>
                      </a:pPr>
                      <a:r>
                        <a:rPr kumimoji="0" lang="ru-RU" sz="2000" b="1" i="0" u="none" strike="noStrike" cap="none" normalizeH="0" baseline="0" dirty="0" smtClean="0">
                          <a:ln>
                            <a:noFill/>
                          </a:ln>
                          <a:solidFill>
                            <a:schemeClr val="tx1"/>
                          </a:solidFill>
                          <a:effectLst>
                            <a:outerShdw blurRad="38100" dist="38100" dir="2700000" algn="tl">
                              <a:srgbClr val="000000"/>
                            </a:outerShdw>
                          </a:effectLst>
                          <a:latin typeface="Arial" charset="0"/>
                        </a:rPr>
                        <a:t>Рыночная цена на однородные товары, разорение не эффективных предприятий</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1836738">
                <a:tc>
                  <a:txBody>
                    <a:bodyPr/>
                    <a:lstStyle/>
                    <a:p>
                      <a:pPr marL="0" marR="0" lvl="0" indent="0" algn="l" defTabSz="914400" rtl="0" eaLnBrk="1" fontAlgn="base" latinLnBrk="0" hangingPunct="1">
                        <a:lnSpc>
                          <a:spcPct val="100000"/>
                        </a:lnSpc>
                        <a:spcBef>
                          <a:spcPct val="20000"/>
                        </a:spcBef>
                        <a:spcAft>
                          <a:spcPct val="0"/>
                        </a:spcAft>
                        <a:buClr>
                          <a:schemeClr val="hlink"/>
                        </a:buClr>
                        <a:buSzPct val="90000"/>
                        <a:buFont typeface="Wingdings" pitchFamily="2" charset="2"/>
                        <a:buNone/>
                        <a:tabLst/>
                      </a:pPr>
                      <a:r>
                        <a:rPr kumimoji="0" lang="ru-RU" sz="2000" b="1" i="0" u="none" strike="noStrike" cap="none" normalizeH="0" baseline="0" smtClean="0">
                          <a:ln>
                            <a:noFill/>
                          </a:ln>
                          <a:solidFill>
                            <a:schemeClr val="tx1"/>
                          </a:solidFill>
                          <a:effectLst>
                            <a:outerShdw blurRad="38100" dist="38100" dir="2700000" algn="tl">
                              <a:srgbClr val="000000"/>
                            </a:outerShdw>
                          </a:effectLst>
                          <a:latin typeface="Arial" charset="0"/>
                        </a:rPr>
                        <a:t>межотраслевая</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90000"/>
                        <a:buFont typeface="Wingdings" pitchFamily="2" charset="2"/>
                        <a:buNone/>
                        <a:tabLst/>
                      </a:pPr>
                      <a:r>
                        <a:rPr kumimoji="0" lang="ru-RU" sz="2000" b="1" i="0" u="none" strike="noStrike" cap="none" normalizeH="0" baseline="0" smtClean="0">
                          <a:ln>
                            <a:noFill/>
                          </a:ln>
                          <a:solidFill>
                            <a:schemeClr val="tx1"/>
                          </a:solidFill>
                          <a:effectLst>
                            <a:outerShdw blurRad="38100" dist="38100" dir="2700000" algn="tl">
                              <a:srgbClr val="000000"/>
                            </a:outerShdw>
                          </a:effectLst>
                          <a:latin typeface="Arial" charset="0"/>
                        </a:rPr>
                        <a:t>Предприя-</a:t>
                      </a:r>
                    </a:p>
                    <a:p>
                      <a:pPr marL="0" marR="0" lvl="0" indent="0" algn="l" defTabSz="914400" rtl="0" eaLnBrk="1" fontAlgn="base" latinLnBrk="0" hangingPunct="1">
                        <a:lnSpc>
                          <a:spcPct val="100000"/>
                        </a:lnSpc>
                        <a:spcBef>
                          <a:spcPct val="20000"/>
                        </a:spcBef>
                        <a:spcAft>
                          <a:spcPct val="0"/>
                        </a:spcAft>
                        <a:buClr>
                          <a:schemeClr val="hlink"/>
                        </a:buClr>
                        <a:buSzPct val="90000"/>
                        <a:buFont typeface="Wingdings" pitchFamily="2" charset="2"/>
                        <a:buNone/>
                        <a:tabLst/>
                      </a:pPr>
                      <a:r>
                        <a:rPr kumimoji="0" lang="ru-RU" sz="2000" b="1" i="0" u="none" strike="noStrike" cap="none" normalizeH="0" baseline="0" smtClean="0">
                          <a:ln>
                            <a:noFill/>
                          </a:ln>
                          <a:solidFill>
                            <a:schemeClr val="tx1"/>
                          </a:solidFill>
                          <a:effectLst>
                            <a:outerShdw blurRad="38100" dist="38100" dir="2700000" algn="tl">
                              <a:srgbClr val="000000"/>
                            </a:outerShdw>
                          </a:effectLst>
                          <a:latin typeface="Arial" charset="0"/>
                        </a:rPr>
                        <a:t>тия разных отраслей</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90000"/>
                        <a:buFont typeface="Wingdings" pitchFamily="2" charset="2"/>
                        <a:buNone/>
                        <a:tabLst/>
                      </a:pPr>
                      <a:r>
                        <a:rPr kumimoji="0" lang="ru-RU" sz="2000" b="1" i="0" u="none" strike="noStrike" cap="none" normalizeH="0" baseline="0" dirty="0" smtClean="0">
                          <a:ln>
                            <a:noFill/>
                          </a:ln>
                          <a:solidFill>
                            <a:schemeClr val="tx1"/>
                          </a:solidFill>
                          <a:effectLst>
                            <a:outerShdw blurRad="38100" dist="38100" dir="2700000" algn="tl">
                              <a:srgbClr val="000000"/>
                            </a:outerShdw>
                          </a:effectLst>
                          <a:latin typeface="Arial" charset="0"/>
                        </a:rPr>
                        <a:t>Сфера наиболее прибыльного вложения капитала</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90000"/>
                        <a:buFont typeface="Wingdings" pitchFamily="2" charset="2"/>
                        <a:buNone/>
                        <a:tabLst/>
                      </a:pPr>
                      <a:r>
                        <a:rPr kumimoji="0" lang="ru-RU" sz="2000" b="1" i="0" u="none" strike="noStrike" cap="none" normalizeH="0" baseline="0" dirty="0" smtClean="0">
                          <a:ln>
                            <a:noFill/>
                          </a:ln>
                          <a:solidFill>
                            <a:schemeClr val="tx1"/>
                          </a:solidFill>
                          <a:effectLst>
                            <a:outerShdw blurRad="38100" dist="38100" dir="2700000" algn="tl">
                              <a:srgbClr val="000000"/>
                            </a:outerShdw>
                          </a:effectLst>
                          <a:latin typeface="Arial" charset="0"/>
                        </a:rPr>
                        <a:t>Различные нормы прибыли в разных отраслях</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90000"/>
                        <a:buFont typeface="Wingdings" pitchFamily="2" charset="2"/>
                        <a:buNone/>
                        <a:tabLst/>
                      </a:pPr>
                      <a:r>
                        <a:rPr kumimoji="0" lang="ru-RU" sz="2000" b="1" i="0" u="none" strike="noStrike" cap="none" normalizeH="0" baseline="0" dirty="0" smtClean="0">
                          <a:ln>
                            <a:noFill/>
                          </a:ln>
                          <a:solidFill>
                            <a:schemeClr val="tx1"/>
                          </a:solidFill>
                          <a:effectLst>
                            <a:outerShdw blurRad="38100" dist="38100" dir="2700000" algn="tl">
                              <a:srgbClr val="000000"/>
                            </a:outerShdw>
                          </a:effectLst>
                          <a:latin typeface="Arial" charset="0"/>
                        </a:rPr>
                        <a:t>Средняя норма прибыли и </a:t>
                      </a:r>
                      <a:r>
                        <a:rPr kumimoji="0" lang="ru-RU" sz="2000" b="1" i="0" u="none" strike="noStrike" cap="none" normalizeH="0" baseline="0" dirty="0" err="1" smtClean="0">
                          <a:ln>
                            <a:noFill/>
                          </a:ln>
                          <a:solidFill>
                            <a:schemeClr val="tx1"/>
                          </a:solidFill>
                          <a:effectLst>
                            <a:outerShdw blurRad="38100" dist="38100" dir="2700000" algn="tl">
                              <a:srgbClr val="000000"/>
                            </a:outerShdw>
                          </a:effectLst>
                          <a:latin typeface="Arial" charset="0"/>
                        </a:rPr>
                        <a:t>пропорциона</a:t>
                      </a:r>
                      <a:r>
                        <a:rPr kumimoji="0" lang="ru-RU" sz="2000" b="1" i="0" u="none" strike="noStrike" cap="none" normalizeH="0" baseline="0" dirty="0" smtClean="0">
                          <a:ln>
                            <a:noFill/>
                          </a:ln>
                          <a:solidFill>
                            <a:schemeClr val="tx1"/>
                          </a:solidFill>
                          <a:effectLst>
                            <a:outerShdw blurRad="38100" dist="38100" dir="2700000" algn="tl">
                              <a:srgbClr val="000000"/>
                            </a:outerShdw>
                          </a:effectLst>
                          <a:latin typeface="Arial" charset="0"/>
                        </a:rPr>
                        <a:t>-</a:t>
                      </a:r>
                    </a:p>
                    <a:p>
                      <a:pPr marL="0" marR="0" lvl="0" indent="0" algn="l" defTabSz="914400" rtl="0" eaLnBrk="1" fontAlgn="base" latinLnBrk="0" hangingPunct="1">
                        <a:lnSpc>
                          <a:spcPct val="100000"/>
                        </a:lnSpc>
                        <a:spcBef>
                          <a:spcPct val="20000"/>
                        </a:spcBef>
                        <a:spcAft>
                          <a:spcPct val="0"/>
                        </a:spcAft>
                        <a:buClr>
                          <a:schemeClr val="hlink"/>
                        </a:buClr>
                        <a:buSzPct val="90000"/>
                        <a:buFont typeface="Wingdings" pitchFamily="2" charset="2"/>
                        <a:buNone/>
                        <a:tabLst/>
                      </a:pPr>
                      <a:r>
                        <a:rPr kumimoji="0" lang="ru-RU" sz="2000" b="1" i="0" u="none" strike="noStrike" cap="none" normalizeH="0" baseline="0" dirty="0" err="1" smtClean="0">
                          <a:ln>
                            <a:noFill/>
                          </a:ln>
                          <a:solidFill>
                            <a:schemeClr val="tx1"/>
                          </a:solidFill>
                          <a:effectLst>
                            <a:outerShdw blurRad="38100" dist="38100" dir="2700000" algn="tl">
                              <a:srgbClr val="000000"/>
                            </a:outerShdw>
                          </a:effectLst>
                          <a:latin typeface="Arial" charset="0"/>
                        </a:rPr>
                        <a:t>льность</a:t>
                      </a:r>
                      <a:r>
                        <a:rPr kumimoji="0" lang="ru-RU" sz="2000" b="1" i="0" u="none" strike="noStrike" cap="none" normalizeH="0" baseline="0" dirty="0" smtClean="0">
                          <a:ln>
                            <a:noFill/>
                          </a:ln>
                          <a:solidFill>
                            <a:schemeClr val="tx1"/>
                          </a:solidFill>
                          <a:effectLst>
                            <a:outerShdw blurRad="38100" dist="38100" dir="2700000" algn="tl">
                              <a:srgbClr val="000000"/>
                            </a:outerShdw>
                          </a:effectLst>
                          <a:latin typeface="Arial" charset="0"/>
                        </a:rPr>
                        <a:t> экономики</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1" fill="hold" nodeType="afterEffect">
                                  <p:stCondLst>
                                    <p:cond delay="0"/>
                                  </p:stCondLst>
                                  <p:childTnLst>
                                    <p:set>
                                      <p:cBhvr>
                                        <p:cTn id="6" dur="1" fill="hold">
                                          <p:stCondLst>
                                            <p:cond delay="0"/>
                                          </p:stCondLst>
                                        </p:cTn>
                                        <p:tgtEl>
                                          <p:spTgt spid="8245"/>
                                        </p:tgtEl>
                                        <p:attrNameLst>
                                          <p:attrName>style.visibility</p:attrName>
                                        </p:attrNameLst>
                                      </p:cBhvr>
                                      <p:to>
                                        <p:strVal val="visible"/>
                                      </p:to>
                                    </p:set>
                                    <p:anim calcmode="lin" valueType="num">
                                      <p:cBhvr additive="base">
                                        <p:cTn id="7" dur="500" fill="hold"/>
                                        <p:tgtEl>
                                          <p:spTgt spid="8245"/>
                                        </p:tgtEl>
                                        <p:attrNameLst>
                                          <p:attrName>ppt_x</p:attrName>
                                        </p:attrNameLst>
                                      </p:cBhvr>
                                      <p:tavLst>
                                        <p:tav tm="0">
                                          <p:val>
                                            <p:strVal val="#ppt_x"/>
                                          </p:val>
                                        </p:tav>
                                        <p:tav tm="100000">
                                          <p:val>
                                            <p:strVal val="#ppt_x"/>
                                          </p:val>
                                        </p:tav>
                                      </p:tavLst>
                                    </p:anim>
                                    <p:anim calcmode="lin" valueType="num">
                                      <p:cBhvr additive="base">
                                        <p:cTn id="8" dur="500" fill="hold"/>
                                        <p:tgtEl>
                                          <p:spTgt spid="8245"/>
                                        </p:tgtEl>
                                        <p:attrNameLst>
                                          <p:attrName>ppt_y</p:attrName>
                                        </p:attrNameLst>
                                      </p:cBhvr>
                                      <p:tavLst>
                                        <p:tav tm="0">
                                          <p:val>
                                            <p:strVal val="0-#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8196">
                                            <p:txEl>
                                              <p:pRg st="0" end="0"/>
                                            </p:txEl>
                                          </p:spTgt>
                                        </p:tgtEl>
                                        <p:attrNameLst>
                                          <p:attrName>style.visibility</p:attrName>
                                        </p:attrNameLst>
                                      </p:cBhvr>
                                      <p:to>
                                        <p:strVal val="visible"/>
                                      </p:to>
                                    </p:set>
                                    <p:anim calcmode="lin" valueType="num">
                                      <p:cBhvr additive="base">
                                        <p:cTn id="11" dur="500" fill="hold"/>
                                        <p:tgtEl>
                                          <p:spTgt spid="8196">
                                            <p:txEl>
                                              <p:pRg st="0" end="0"/>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8196">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20" name="Text Box 4"/>
          <p:cNvSpPr txBox="1">
            <a:spLocks noChangeArrowheads="1"/>
          </p:cNvSpPr>
          <p:nvPr/>
        </p:nvSpPr>
        <p:spPr bwMode="auto">
          <a:xfrm>
            <a:off x="179389" y="476250"/>
            <a:ext cx="8393140" cy="2308324"/>
          </a:xfrm>
          <a:prstGeom prst="rect">
            <a:avLst/>
          </a:prstGeom>
          <a:solidFill>
            <a:schemeClr val="tx1"/>
          </a:solidFill>
          <a:ln w="9525">
            <a:noFill/>
            <a:miter lim="800000"/>
            <a:headEnd/>
            <a:tailEnd/>
          </a:ln>
        </p:spPr>
        <p:txBody>
          <a:bodyPr wrap="square">
            <a:spAutoFit/>
          </a:bodyPr>
          <a:lstStyle/>
          <a:p>
            <a:pPr algn="l" eaLnBrk="1" hangingPunct="1"/>
            <a:r>
              <a:rPr lang="ru-RU" altLang="ru-RU" sz="2400" b="1" u="sng" dirty="0">
                <a:solidFill>
                  <a:srgbClr val="FF0000"/>
                </a:solidFill>
              </a:rPr>
              <a:t>Ценовая конкуренция </a:t>
            </a:r>
            <a:r>
              <a:rPr lang="ru-RU" altLang="ru-RU" sz="2400" dirty="0">
                <a:solidFill>
                  <a:srgbClr val="FF0000"/>
                </a:solidFill>
              </a:rPr>
              <a:t>– борьба между </a:t>
            </a:r>
            <a:r>
              <a:rPr lang="ru-RU" altLang="ru-RU" sz="2400" dirty="0" smtClean="0">
                <a:solidFill>
                  <a:srgbClr val="FF0000"/>
                </a:solidFill>
              </a:rPr>
              <a:t>товаропроизводителями </a:t>
            </a:r>
            <a:r>
              <a:rPr lang="ru-RU" altLang="ru-RU" sz="2400" dirty="0">
                <a:solidFill>
                  <a:srgbClr val="FF0000"/>
                </a:solidFill>
              </a:rPr>
              <a:t>за получение дополнительной прибыли </a:t>
            </a:r>
            <a:r>
              <a:rPr lang="ru-RU" altLang="ru-RU" sz="2400" dirty="0" smtClean="0">
                <a:solidFill>
                  <a:srgbClr val="FF0000"/>
                </a:solidFill>
              </a:rPr>
              <a:t>посредством </a:t>
            </a:r>
            <a:r>
              <a:rPr lang="ru-RU" altLang="ru-RU" sz="2400" dirty="0">
                <a:solidFill>
                  <a:srgbClr val="FF0000"/>
                </a:solidFill>
              </a:rPr>
              <a:t>уменьшения издержек производства </a:t>
            </a:r>
            <a:r>
              <a:rPr lang="ru-RU" altLang="ru-RU" sz="2400" dirty="0" smtClean="0">
                <a:solidFill>
                  <a:srgbClr val="FF0000"/>
                </a:solidFill>
              </a:rPr>
              <a:t> и</a:t>
            </a:r>
            <a:r>
              <a:rPr lang="ru-RU" altLang="ru-RU" sz="2400" dirty="0">
                <a:solidFill>
                  <a:srgbClr val="FF0000"/>
                </a:solidFill>
              </a:rPr>
              <a:t>, соответственно, снижения цен на продукцию </a:t>
            </a:r>
            <a:r>
              <a:rPr lang="ru-RU" altLang="ru-RU" sz="2400" dirty="0" smtClean="0">
                <a:solidFill>
                  <a:srgbClr val="FF0000"/>
                </a:solidFill>
              </a:rPr>
              <a:t>без </a:t>
            </a:r>
            <a:r>
              <a:rPr lang="ru-RU" altLang="ru-RU" sz="2400" dirty="0">
                <a:solidFill>
                  <a:srgbClr val="FF0000"/>
                </a:solidFill>
              </a:rPr>
              <a:t>изменения её ассортимента и качества.</a:t>
            </a:r>
          </a:p>
        </p:txBody>
      </p:sp>
      <p:sp>
        <p:nvSpPr>
          <p:cNvPr id="9221" name="Text Box 5"/>
          <p:cNvSpPr txBox="1">
            <a:spLocks noChangeArrowheads="1"/>
          </p:cNvSpPr>
          <p:nvPr/>
        </p:nvSpPr>
        <p:spPr bwMode="auto">
          <a:xfrm>
            <a:off x="0" y="3571876"/>
            <a:ext cx="8429652" cy="1200329"/>
          </a:xfrm>
          <a:prstGeom prst="rect">
            <a:avLst/>
          </a:prstGeom>
          <a:solidFill>
            <a:schemeClr val="tx1"/>
          </a:solidFill>
          <a:ln w="9525">
            <a:noFill/>
            <a:miter lim="800000"/>
            <a:headEnd/>
            <a:tailEnd/>
          </a:ln>
        </p:spPr>
        <p:txBody>
          <a:bodyPr wrap="square">
            <a:spAutoFit/>
          </a:bodyPr>
          <a:lstStyle/>
          <a:p>
            <a:pPr algn="l" eaLnBrk="1" hangingPunct="1"/>
            <a:r>
              <a:rPr lang="ru-RU" altLang="ru-RU" sz="2400" b="1" u="sng" dirty="0">
                <a:solidFill>
                  <a:srgbClr val="FF0000"/>
                </a:solidFill>
              </a:rPr>
              <a:t>Неценовая конкуренция </a:t>
            </a:r>
            <a:r>
              <a:rPr lang="ru-RU" altLang="ru-RU" sz="2400" dirty="0">
                <a:solidFill>
                  <a:srgbClr val="FF0000"/>
                </a:solidFill>
              </a:rPr>
              <a:t>– борьба, которая разворачивается </a:t>
            </a:r>
            <a:r>
              <a:rPr lang="ru-RU" altLang="ru-RU" sz="2400" dirty="0" smtClean="0">
                <a:solidFill>
                  <a:srgbClr val="FF0000"/>
                </a:solidFill>
              </a:rPr>
              <a:t> вокруг </a:t>
            </a:r>
            <a:r>
              <a:rPr lang="ru-RU" altLang="ru-RU" sz="2400" dirty="0">
                <a:solidFill>
                  <a:srgbClr val="FF0000"/>
                </a:solidFill>
              </a:rPr>
              <a:t>потребительских свойств товара, качества</a:t>
            </a:r>
            <a:r>
              <a:rPr lang="ru-RU" altLang="ru-RU" sz="2400" dirty="0" smtClean="0">
                <a:solidFill>
                  <a:srgbClr val="FF0000"/>
                </a:solidFill>
              </a:rPr>
              <a:t>, сортимента </a:t>
            </a:r>
            <a:r>
              <a:rPr lang="ru-RU" altLang="ru-RU" sz="2400" dirty="0">
                <a:solidFill>
                  <a:srgbClr val="FF0000"/>
                </a:solidFill>
              </a:rPr>
              <a:t>и условий продажи.</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4" fill="hold" grpId="0" nodeType="afterEffect">
                                  <p:stCondLst>
                                    <p:cond delay="0"/>
                                  </p:stCondLst>
                                  <p:childTnLst>
                                    <p:set>
                                      <p:cBhvr>
                                        <p:cTn id="6" dur="1" fill="hold">
                                          <p:stCondLst>
                                            <p:cond delay="0"/>
                                          </p:stCondLst>
                                        </p:cTn>
                                        <p:tgtEl>
                                          <p:spTgt spid="9220"/>
                                        </p:tgtEl>
                                        <p:attrNameLst>
                                          <p:attrName>style.visibility</p:attrName>
                                        </p:attrNameLst>
                                      </p:cBhvr>
                                      <p:to>
                                        <p:strVal val="visible"/>
                                      </p:to>
                                    </p:set>
                                    <p:anim calcmode="lin" valueType="num">
                                      <p:cBhvr additive="base">
                                        <p:cTn id="7" dur="500" fill="hold"/>
                                        <p:tgtEl>
                                          <p:spTgt spid="9220"/>
                                        </p:tgtEl>
                                        <p:attrNameLst>
                                          <p:attrName>ppt_x</p:attrName>
                                        </p:attrNameLst>
                                      </p:cBhvr>
                                      <p:tavLst>
                                        <p:tav tm="0">
                                          <p:val>
                                            <p:strVal val="#ppt_x"/>
                                          </p:val>
                                        </p:tav>
                                        <p:tav tm="100000">
                                          <p:val>
                                            <p:strVal val="#ppt_x"/>
                                          </p:val>
                                        </p:tav>
                                      </p:tavLst>
                                    </p:anim>
                                    <p:anim calcmode="lin" valueType="num">
                                      <p:cBhvr additive="base">
                                        <p:cTn id="8" dur="500" fill="hold"/>
                                        <p:tgtEl>
                                          <p:spTgt spid="9220"/>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1" fill="hold" grpId="0" nodeType="clickEffect">
                                  <p:stCondLst>
                                    <p:cond delay="0"/>
                                  </p:stCondLst>
                                  <p:childTnLst>
                                    <p:set>
                                      <p:cBhvr>
                                        <p:cTn id="12" dur="1" fill="hold">
                                          <p:stCondLst>
                                            <p:cond delay="0"/>
                                          </p:stCondLst>
                                        </p:cTn>
                                        <p:tgtEl>
                                          <p:spTgt spid="9221"/>
                                        </p:tgtEl>
                                        <p:attrNameLst>
                                          <p:attrName>style.visibility</p:attrName>
                                        </p:attrNameLst>
                                      </p:cBhvr>
                                      <p:to>
                                        <p:strVal val="visible"/>
                                      </p:to>
                                    </p:set>
                                    <p:anim calcmode="lin" valueType="num">
                                      <p:cBhvr additive="base">
                                        <p:cTn id="13" dur="500" fill="hold"/>
                                        <p:tgtEl>
                                          <p:spTgt spid="9221"/>
                                        </p:tgtEl>
                                        <p:attrNameLst>
                                          <p:attrName>ppt_x</p:attrName>
                                        </p:attrNameLst>
                                      </p:cBhvr>
                                      <p:tavLst>
                                        <p:tav tm="0">
                                          <p:val>
                                            <p:strVal val="#ppt_x"/>
                                          </p:val>
                                        </p:tav>
                                        <p:tav tm="100000">
                                          <p:val>
                                            <p:strVal val="#ppt_x"/>
                                          </p:val>
                                        </p:tav>
                                      </p:tavLst>
                                    </p:anim>
                                    <p:anim calcmode="lin" valueType="num">
                                      <p:cBhvr additive="base">
                                        <p:cTn id="14" dur="500" fill="hold"/>
                                        <p:tgtEl>
                                          <p:spTgt spid="9221"/>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220" grpId="0" animBg="1"/>
      <p:bldP spid="9221"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142852"/>
            <a:ext cx="9001156" cy="1399032"/>
          </a:xfrm>
        </p:spPr>
        <p:txBody>
          <a:bodyPr/>
          <a:lstStyle/>
          <a:p>
            <a:r>
              <a:rPr lang="ru-RU" b="1" dirty="0" smtClean="0">
                <a:solidFill>
                  <a:srgbClr val="FF0000"/>
                </a:solidFill>
              </a:rPr>
              <a:t>Типы конкурентного поведения</a:t>
            </a:r>
            <a:endParaRPr lang="ru-RU" b="1" dirty="0">
              <a:solidFill>
                <a:srgbClr val="FF0000"/>
              </a:solidFill>
            </a:endParaRPr>
          </a:p>
        </p:txBody>
      </p:sp>
      <p:sp>
        <p:nvSpPr>
          <p:cNvPr id="3" name="Содержимое 2"/>
          <p:cNvSpPr>
            <a:spLocks noGrp="1"/>
          </p:cNvSpPr>
          <p:nvPr>
            <p:ph idx="1"/>
          </p:nvPr>
        </p:nvSpPr>
        <p:spPr>
          <a:xfrm>
            <a:off x="0" y="1882808"/>
            <a:ext cx="9144000" cy="4572000"/>
          </a:xfrm>
        </p:spPr>
        <p:txBody>
          <a:bodyPr>
            <a:noAutofit/>
          </a:bodyPr>
          <a:lstStyle/>
          <a:p>
            <a:r>
              <a:rPr lang="ru-RU" sz="2400" b="1" dirty="0" err="1" smtClean="0">
                <a:solidFill>
                  <a:schemeClr val="accent1"/>
                </a:solidFill>
              </a:rPr>
              <a:t>Креативное</a:t>
            </a:r>
            <a:r>
              <a:rPr lang="ru-RU" sz="2400" b="1" dirty="0" smtClean="0"/>
              <a:t> - действий конкурентов  направлены на создание каких-либо новых компонентов рыночных отношений, обеспечивающих превосходство.</a:t>
            </a:r>
          </a:p>
          <a:p>
            <a:r>
              <a:rPr lang="ru-RU" sz="2400" b="1" dirty="0" smtClean="0">
                <a:solidFill>
                  <a:schemeClr val="accent1"/>
                </a:solidFill>
              </a:rPr>
              <a:t>Приспособленческое</a:t>
            </a:r>
            <a:r>
              <a:rPr lang="ru-RU" sz="2400" b="1" dirty="0" smtClean="0"/>
              <a:t> - учет изменений в производстве, попытки предугадать действия соперников, связанные с модернизацией производства.</a:t>
            </a:r>
          </a:p>
          <a:p>
            <a:r>
              <a:rPr lang="ru-RU" sz="2400" b="1" dirty="0" smtClean="0">
                <a:solidFill>
                  <a:schemeClr val="accent1"/>
                </a:solidFill>
              </a:rPr>
              <a:t>Гарантирующее</a:t>
            </a:r>
            <a:r>
              <a:rPr lang="ru-RU" sz="2400" b="1" dirty="0" smtClean="0"/>
              <a:t> - стремление предпринимателя к сохранению и стабилизации достигнутых позиций на рынке за счет повышения качества продукции и оказания дополнительных услуг.</a:t>
            </a:r>
            <a:endParaRPr lang="ru-RU" sz="2400" b="1"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0"/>
            <a:ext cx="9144000" cy="1399032"/>
          </a:xfrm>
        </p:spPr>
        <p:txBody>
          <a:bodyPr/>
          <a:lstStyle/>
          <a:p>
            <a:r>
              <a:rPr lang="ru-RU" b="1" dirty="0" smtClean="0">
                <a:solidFill>
                  <a:srgbClr val="FF0000"/>
                </a:solidFill>
              </a:rPr>
              <a:t>Плюсы и минусы конкуренции</a:t>
            </a:r>
            <a:endParaRPr lang="ru-RU" b="1" dirty="0">
              <a:solidFill>
                <a:srgbClr val="FF0000"/>
              </a:solidFill>
            </a:endParaRPr>
          </a:p>
        </p:txBody>
      </p:sp>
      <p:sp>
        <p:nvSpPr>
          <p:cNvPr id="3" name="Содержимое 2"/>
          <p:cNvSpPr>
            <a:spLocks noGrp="1"/>
          </p:cNvSpPr>
          <p:nvPr>
            <p:ph sz="half" idx="1"/>
          </p:nvPr>
        </p:nvSpPr>
        <p:spPr>
          <a:xfrm>
            <a:off x="285720" y="1071546"/>
            <a:ext cx="4286280" cy="5357850"/>
          </a:xfrm>
        </p:spPr>
        <p:txBody>
          <a:bodyPr>
            <a:noAutofit/>
          </a:bodyPr>
          <a:lstStyle/>
          <a:p>
            <a:pPr>
              <a:buNone/>
            </a:pPr>
            <a:r>
              <a:rPr lang="ru-RU" sz="2400" b="1" i="1" dirty="0" smtClean="0">
                <a:solidFill>
                  <a:schemeClr val="accent1">
                    <a:lumMod val="40000"/>
                    <a:lumOff val="60000"/>
                  </a:schemeClr>
                </a:solidFill>
              </a:rPr>
              <a:t>Положительные черты</a:t>
            </a:r>
          </a:p>
          <a:p>
            <a:pPr marL="0">
              <a:buFont typeface="Wingdings" pitchFamily="2" charset="2"/>
              <a:buChar char="Ø"/>
            </a:pPr>
            <a:r>
              <a:rPr lang="ru-RU" sz="2400" b="1" dirty="0" smtClean="0"/>
              <a:t>активизация инновационного процесса</a:t>
            </a:r>
          </a:p>
          <a:p>
            <a:pPr marL="0">
              <a:buFont typeface="Wingdings" pitchFamily="2" charset="2"/>
              <a:buChar char="Ø"/>
            </a:pPr>
            <a:r>
              <a:rPr lang="ru-RU" sz="2400" b="1" dirty="0" smtClean="0"/>
              <a:t>гибкое приспособление к спросу</a:t>
            </a:r>
          </a:p>
          <a:p>
            <a:pPr marL="0">
              <a:buFont typeface="Wingdings" pitchFamily="2" charset="2"/>
              <a:buChar char="Ø"/>
            </a:pPr>
            <a:r>
              <a:rPr lang="ru-RU" sz="2400" b="1" dirty="0" smtClean="0"/>
              <a:t>высокое качество продукции</a:t>
            </a:r>
          </a:p>
          <a:p>
            <a:pPr marL="0">
              <a:buFont typeface="Wingdings" pitchFamily="2" charset="2"/>
              <a:buChar char="Ø"/>
            </a:pPr>
            <a:r>
              <a:rPr lang="ru-RU" sz="2400" b="1" dirty="0" smtClean="0"/>
              <a:t>высокая производительность труда</a:t>
            </a:r>
          </a:p>
          <a:p>
            <a:pPr marL="0">
              <a:buFont typeface="Wingdings" pitchFamily="2" charset="2"/>
              <a:buChar char="Ø"/>
            </a:pPr>
            <a:r>
              <a:rPr lang="ru-RU" sz="2400" b="1" dirty="0" smtClean="0"/>
              <a:t>минимум издержек</a:t>
            </a:r>
            <a:endParaRPr lang="ru-RU" sz="2400" b="1" dirty="0">
              <a:solidFill>
                <a:schemeClr val="accent1">
                  <a:lumMod val="40000"/>
                  <a:lumOff val="60000"/>
                </a:schemeClr>
              </a:solidFill>
            </a:endParaRPr>
          </a:p>
        </p:txBody>
      </p:sp>
      <p:sp>
        <p:nvSpPr>
          <p:cNvPr id="4" name="Содержимое 3"/>
          <p:cNvSpPr>
            <a:spLocks noGrp="1"/>
          </p:cNvSpPr>
          <p:nvPr>
            <p:ph sz="half" idx="2"/>
          </p:nvPr>
        </p:nvSpPr>
        <p:spPr>
          <a:xfrm>
            <a:off x="4643438" y="1214422"/>
            <a:ext cx="4500562" cy="5643578"/>
          </a:xfrm>
        </p:spPr>
        <p:txBody>
          <a:bodyPr>
            <a:noAutofit/>
          </a:bodyPr>
          <a:lstStyle/>
          <a:p>
            <a:pPr>
              <a:buNone/>
            </a:pPr>
            <a:r>
              <a:rPr lang="ru-RU" sz="2400" b="1" i="1" dirty="0" smtClean="0">
                <a:solidFill>
                  <a:schemeClr val="accent1">
                    <a:lumMod val="40000"/>
                    <a:lumOff val="60000"/>
                  </a:schemeClr>
                </a:solidFill>
              </a:rPr>
              <a:t>Отрицательные черты</a:t>
            </a:r>
          </a:p>
          <a:p>
            <a:pPr>
              <a:buFont typeface="Courier New" pitchFamily="49" charset="0"/>
              <a:buChar char="o"/>
            </a:pPr>
            <a:r>
              <a:rPr lang="ru-RU" sz="2400" b="1" dirty="0" smtClean="0"/>
              <a:t>разорение и обнищание производителей</a:t>
            </a:r>
          </a:p>
          <a:p>
            <a:pPr>
              <a:buFont typeface="Courier New" pitchFamily="49" charset="0"/>
              <a:buChar char="o"/>
            </a:pPr>
            <a:r>
              <a:rPr lang="ru-RU" sz="2400" b="1" dirty="0" smtClean="0"/>
              <a:t>чрезмерная дифференциация в условиях жизнедеятельности</a:t>
            </a:r>
          </a:p>
          <a:p>
            <a:pPr>
              <a:buFont typeface="Courier New" pitchFamily="49" charset="0"/>
              <a:buChar char="o"/>
            </a:pPr>
            <a:r>
              <a:rPr lang="ru-RU" sz="2400" b="1" dirty="0" smtClean="0"/>
              <a:t>порождение нечестных приемов, преступности, чрезмерной эксплуатации природных ресурсов</a:t>
            </a:r>
          </a:p>
          <a:p>
            <a:pPr>
              <a:buFont typeface="Courier New" pitchFamily="49" charset="0"/>
              <a:buChar char="o"/>
            </a:pPr>
            <a:r>
              <a:rPr lang="ru-RU" sz="2400" b="1" dirty="0" smtClean="0"/>
              <a:t> экологические нарушения</a:t>
            </a:r>
            <a:endParaRPr lang="ru-RU" sz="2400" b="1" i="1" dirty="0">
              <a:solidFill>
                <a:schemeClr val="accent1">
                  <a:lumMod val="40000"/>
                  <a:lumOff val="60000"/>
                </a:schemeClr>
              </a:solidFill>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a:spLocks noChangeArrowheads="1"/>
          </p:cNvSpPr>
          <p:nvPr/>
        </p:nvSpPr>
        <p:spPr bwMode="auto">
          <a:xfrm>
            <a:off x="755650" y="2781300"/>
            <a:ext cx="7570788" cy="2554288"/>
          </a:xfrm>
          <a:prstGeom prst="rect">
            <a:avLst/>
          </a:prstGeom>
          <a:noFill/>
          <a:ln w="9525">
            <a:noFill/>
            <a:miter lim="800000"/>
            <a:headEnd/>
            <a:tailEnd/>
          </a:ln>
        </p:spPr>
        <p:txBody>
          <a:bodyPr wrap="none">
            <a:spAutoFit/>
          </a:bodyPr>
          <a:lstStyle/>
          <a:p>
            <a:pPr algn="ctr"/>
            <a:r>
              <a:rPr lang="ru-RU" sz="4000" b="1">
                <a:latin typeface="Arial Black" pitchFamily="34" charset="0"/>
              </a:rPr>
              <a:t>Если </a:t>
            </a:r>
            <a:r>
              <a:rPr lang="en-US" sz="4000" b="1">
                <a:latin typeface="Arial Black" pitchFamily="34" charset="0"/>
              </a:rPr>
              <a:t>TR-TC &lt; </a:t>
            </a:r>
            <a:r>
              <a:rPr lang="ru-RU" sz="4000" b="1">
                <a:latin typeface="Arial Black" pitchFamily="34" charset="0"/>
              </a:rPr>
              <a:t>чем </a:t>
            </a:r>
          </a:p>
          <a:p>
            <a:pPr algn="ctr"/>
            <a:r>
              <a:rPr lang="ru-RU" sz="4000" b="1">
                <a:latin typeface="Arial Black" pitchFamily="34" charset="0"/>
              </a:rPr>
              <a:t>у конкурентов, то фирму </a:t>
            </a:r>
          </a:p>
          <a:p>
            <a:pPr algn="ctr"/>
            <a:r>
              <a:rPr lang="ru-RU" sz="4000" b="1">
                <a:latin typeface="Arial Black" pitchFamily="34" charset="0"/>
              </a:rPr>
              <a:t>вытеснят с рынка</a:t>
            </a:r>
            <a:r>
              <a:rPr lang="en-US" sz="4000" b="1">
                <a:latin typeface="Arial Black" pitchFamily="34" charset="0"/>
              </a:rPr>
              <a:t> </a:t>
            </a:r>
          </a:p>
          <a:p>
            <a:pPr algn="ctr"/>
            <a:endParaRPr lang="ru-RU" sz="4000" b="1">
              <a:latin typeface="Arial Black" pitchFamily="34" charset="0"/>
            </a:endParaRPr>
          </a:p>
        </p:txBody>
      </p:sp>
      <p:sp>
        <p:nvSpPr>
          <p:cNvPr id="7" name="Text Box 2"/>
          <p:cNvSpPr txBox="1">
            <a:spLocks noChangeArrowheads="1"/>
          </p:cNvSpPr>
          <p:nvPr/>
        </p:nvSpPr>
        <p:spPr bwMode="auto">
          <a:xfrm>
            <a:off x="0" y="0"/>
            <a:ext cx="9144000" cy="1323975"/>
          </a:xfrm>
          <a:prstGeom prst="rect">
            <a:avLst/>
          </a:prstGeom>
          <a:solidFill>
            <a:schemeClr val="bg2">
              <a:lumMod val="75000"/>
              <a:lumOff val="25000"/>
            </a:schemeClr>
          </a:solidFill>
          <a:ln w="9525">
            <a:noFill/>
            <a:miter lim="800000"/>
            <a:headEnd/>
            <a:tailEnd/>
          </a:ln>
        </p:spPr>
        <p:txBody>
          <a:bodyPr>
            <a:spAutoFit/>
          </a:bodyPr>
          <a:lstStyle/>
          <a:p>
            <a:pPr algn="ctr">
              <a:spcBef>
                <a:spcPct val="50000"/>
              </a:spcBef>
              <a:defRPr/>
            </a:pPr>
            <a:r>
              <a:rPr lang="ru-RU" sz="4000" b="1" dirty="0">
                <a:solidFill>
                  <a:srgbClr val="FF0000"/>
                </a:solidFill>
                <a:latin typeface="Arial Black" pitchFamily="34" charset="0"/>
              </a:rPr>
              <a:t>Максимизация прибыли конкурентной формы</a:t>
            </a:r>
          </a:p>
        </p:txBody>
      </p:sp>
      <p:sp>
        <p:nvSpPr>
          <p:cNvPr id="8" name="Rectangle 3"/>
          <p:cNvSpPr txBox="1">
            <a:spLocks noChangeArrowheads="1"/>
          </p:cNvSpPr>
          <p:nvPr/>
        </p:nvSpPr>
        <p:spPr>
          <a:xfrm>
            <a:off x="468313" y="1484313"/>
            <a:ext cx="8280400" cy="1223962"/>
          </a:xfrm>
          <a:prstGeom prst="rect">
            <a:avLst/>
          </a:prstGeom>
          <a:solidFill>
            <a:schemeClr val="bg2">
              <a:lumMod val="75000"/>
              <a:lumOff val="25000"/>
            </a:schemeClr>
          </a:solidFill>
        </p:spPr>
        <p:txBody>
          <a:bodyPr/>
          <a:lstStyle/>
          <a:p>
            <a:pPr>
              <a:defRPr/>
            </a:pPr>
            <a:r>
              <a:rPr lang="ru-RU" sz="3200" b="1" dirty="0">
                <a:latin typeface="+mj-lt"/>
              </a:rPr>
              <a:t>Цель конкурентной фирмы - получить максимум прибыли. </a:t>
            </a:r>
          </a:p>
          <a:p>
            <a:pPr>
              <a:defRPr/>
            </a:pPr>
            <a:endParaRPr lang="ru-RU" sz="3200" b="1" dirty="0">
              <a:latin typeface="+mj-lt"/>
            </a:endParaRPr>
          </a:p>
        </p:txBody>
      </p:sp>
      <p:sp>
        <p:nvSpPr>
          <p:cNvPr id="9" name="Rectangle 3"/>
          <p:cNvSpPr txBox="1">
            <a:spLocks noChangeArrowheads="1"/>
          </p:cNvSpPr>
          <p:nvPr/>
        </p:nvSpPr>
        <p:spPr>
          <a:xfrm>
            <a:off x="395288" y="4797425"/>
            <a:ext cx="8280400" cy="1871663"/>
          </a:xfrm>
          <a:prstGeom prst="rect">
            <a:avLst/>
          </a:prstGeom>
          <a:solidFill>
            <a:schemeClr val="bg2">
              <a:lumMod val="75000"/>
              <a:lumOff val="25000"/>
            </a:schemeClr>
          </a:solidFill>
        </p:spPr>
        <p:txBody>
          <a:bodyPr/>
          <a:lstStyle/>
          <a:p>
            <a:pPr>
              <a:defRPr/>
            </a:pPr>
            <a:r>
              <a:rPr lang="ru-RU" sz="2800" b="1" dirty="0">
                <a:latin typeface="+mj-lt"/>
              </a:rPr>
              <a:t>Поэтому конкурентная фирма производит и предлагает на рынке такой объем продукции, который максимизирует ее прибыль.</a:t>
            </a:r>
          </a:p>
          <a:p>
            <a:pPr>
              <a:defRPr/>
            </a:pPr>
            <a:endParaRPr lang="ru-RU" sz="2800" b="1" dirty="0">
              <a:latin typeface="+mj-lt"/>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9"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Box 2"/>
          <p:cNvSpPr txBox="1">
            <a:spLocks noChangeArrowheads="1"/>
          </p:cNvSpPr>
          <p:nvPr/>
        </p:nvSpPr>
        <p:spPr bwMode="auto">
          <a:xfrm>
            <a:off x="0" y="0"/>
            <a:ext cx="9144000" cy="1323975"/>
          </a:xfrm>
          <a:prstGeom prst="rect">
            <a:avLst/>
          </a:prstGeom>
          <a:solidFill>
            <a:schemeClr val="bg2">
              <a:lumMod val="75000"/>
              <a:lumOff val="25000"/>
            </a:schemeClr>
          </a:solidFill>
          <a:ln w="9525">
            <a:noFill/>
            <a:miter lim="800000"/>
            <a:headEnd/>
            <a:tailEnd/>
          </a:ln>
        </p:spPr>
        <p:txBody>
          <a:bodyPr>
            <a:spAutoFit/>
          </a:bodyPr>
          <a:lstStyle/>
          <a:p>
            <a:pPr algn="ctr">
              <a:spcBef>
                <a:spcPct val="50000"/>
              </a:spcBef>
              <a:defRPr/>
            </a:pPr>
            <a:r>
              <a:rPr lang="ru-RU" sz="4000" b="1" dirty="0">
                <a:solidFill>
                  <a:srgbClr val="FF0000"/>
                </a:solidFill>
                <a:latin typeface="Arial Black" pitchFamily="34" charset="0"/>
              </a:rPr>
              <a:t>Максимизация прибыли конкурентной формы</a:t>
            </a:r>
          </a:p>
        </p:txBody>
      </p:sp>
      <p:sp>
        <p:nvSpPr>
          <p:cNvPr id="8" name="Rectangle 3"/>
          <p:cNvSpPr txBox="1">
            <a:spLocks noChangeArrowheads="1"/>
          </p:cNvSpPr>
          <p:nvPr/>
        </p:nvSpPr>
        <p:spPr>
          <a:xfrm>
            <a:off x="468313" y="1484313"/>
            <a:ext cx="8280400" cy="1873250"/>
          </a:xfrm>
          <a:prstGeom prst="rect">
            <a:avLst/>
          </a:prstGeom>
          <a:noFill/>
        </p:spPr>
        <p:txBody>
          <a:bodyPr/>
          <a:lstStyle/>
          <a:p>
            <a:pPr>
              <a:defRPr/>
            </a:pPr>
            <a:r>
              <a:rPr lang="ru-RU" sz="3200" b="1" dirty="0">
                <a:latin typeface="+mj-lt"/>
              </a:rPr>
              <a:t>Прибыль конкурентной фирмы достигает максимума при таком объеме выпуска, при котором</a:t>
            </a:r>
          </a:p>
        </p:txBody>
      </p:sp>
      <p:sp>
        <p:nvSpPr>
          <p:cNvPr id="10" name="Прямоугольник 9"/>
          <p:cNvSpPr/>
          <p:nvPr/>
        </p:nvSpPr>
        <p:spPr>
          <a:xfrm>
            <a:off x="3132138" y="3716338"/>
            <a:ext cx="2811462" cy="1108075"/>
          </a:xfrm>
          <a:prstGeom prst="rect">
            <a:avLst/>
          </a:prstGeom>
        </p:spPr>
        <p:txBody>
          <a:bodyPr wrap="none">
            <a:spAutoFit/>
          </a:bodyPr>
          <a:lstStyle/>
          <a:p>
            <a:pPr>
              <a:defRPr/>
            </a:pPr>
            <a:r>
              <a:rPr lang="en-US" sz="6600" dirty="0">
                <a:latin typeface="+mj-lt"/>
              </a:rPr>
              <a:t>MC=P</a:t>
            </a:r>
          </a:p>
        </p:txBody>
      </p:sp>
    </p:spTree>
  </p:cSld>
  <p:clrMapOvr>
    <a:masterClrMapping/>
  </p:clrMapOvr>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Box 2"/>
          <p:cNvSpPr txBox="1">
            <a:spLocks noChangeArrowheads="1"/>
          </p:cNvSpPr>
          <p:nvPr/>
        </p:nvSpPr>
        <p:spPr bwMode="auto">
          <a:xfrm>
            <a:off x="0" y="0"/>
            <a:ext cx="9144000" cy="1323975"/>
          </a:xfrm>
          <a:prstGeom prst="rect">
            <a:avLst/>
          </a:prstGeom>
          <a:solidFill>
            <a:schemeClr val="bg2">
              <a:lumMod val="75000"/>
              <a:lumOff val="25000"/>
            </a:schemeClr>
          </a:solidFill>
          <a:ln w="9525">
            <a:noFill/>
            <a:miter lim="800000"/>
            <a:headEnd/>
            <a:tailEnd/>
          </a:ln>
        </p:spPr>
        <p:txBody>
          <a:bodyPr>
            <a:spAutoFit/>
          </a:bodyPr>
          <a:lstStyle/>
          <a:p>
            <a:pPr algn="ctr">
              <a:spcBef>
                <a:spcPct val="50000"/>
              </a:spcBef>
              <a:defRPr/>
            </a:pPr>
            <a:r>
              <a:rPr lang="ru-RU" sz="4000" b="1" dirty="0">
                <a:solidFill>
                  <a:srgbClr val="FF0000"/>
                </a:solidFill>
                <a:latin typeface="Arial Black" pitchFamily="34" charset="0"/>
              </a:rPr>
              <a:t>Максимизация прибыли конкурентной формы</a:t>
            </a:r>
          </a:p>
        </p:txBody>
      </p:sp>
      <p:pic>
        <p:nvPicPr>
          <p:cNvPr id="14339" name="Picture 6" descr="http://img.slovari.yandex.ru/illustrations/lopatnikov/pictures/P6.jpg"/>
          <p:cNvPicPr>
            <a:picLocks noChangeAspect="1" noChangeArrowheads="1"/>
          </p:cNvPicPr>
          <p:nvPr/>
        </p:nvPicPr>
        <p:blipFill>
          <a:blip r:embed="rId2" r:link="rId3"/>
          <a:srcRect/>
          <a:stretch>
            <a:fillRect/>
          </a:stretch>
        </p:blipFill>
        <p:spPr bwMode="auto">
          <a:xfrm>
            <a:off x="0" y="1341438"/>
            <a:ext cx="5457825" cy="5516562"/>
          </a:xfrm>
          <a:prstGeom prst="rect">
            <a:avLst/>
          </a:prstGeom>
          <a:noFill/>
          <a:ln w="41275">
            <a:noFill/>
            <a:miter lim="800000"/>
            <a:headEnd/>
            <a:tailEnd/>
          </a:ln>
        </p:spPr>
      </p:pic>
      <p:sp>
        <p:nvSpPr>
          <p:cNvPr id="6" name="Rectangle 3"/>
          <p:cNvSpPr txBox="1">
            <a:spLocks noChangeArrowheads="1"/>
          </p:cNvSpPr>
          <p:nvPr/>
        </p:nvSpPr>
        <p:spPr>
          <a:xfrm>
            <a:off x="5508625" y="1268413"/>
            <a:ext cx="3635375" cy="5589587"/>
          </a:xfrm>
          <a:prstGeom prst="rect">
            <a:avLst/>
          </a:prstGeom>
          <a:solidFill>
            <a:schemeClr val="bg2">
              <a:lumMod val="75000"/>
              <a:lumOff val="25000"/>
            </a:schemeClr>
          </a:solidFill>
        </p:spPr>
        <p:txBody>
          <a:bodyPr/>
          <a:lstStyle/>
          <a:p>
            <a:pPr>
              <a:defRPr/>
            </a:pPr>
            <a:r>
              <a:rPr lang="ru-RU" b="1" dirty="0">
                <a:latin typeface="+mj-lt"/>
              </a:rPr>
              <a:t>МС — предельные издержки, при выпуске </a:t>
            </a:r>
            <a:r>
              <a:rPr lang="ru-RU" b="1" dirty="0" err="1">
                <a:latin typeface="+mj-lt"/>
              </a:rPr>
              <a:t>Qopt</a:t>
            </a:r>
            <a:r>
              <a:rPr lang="ru-RU" b="1" dirty="0">
                <a:latin typeface="+mj-lt"/>
              </a:rPr>
              <a:t> они равны цене. </a:t>
            </a:r>
          </a:p>
          <a:p>
            <a:pPr>
              <a:defRPr/>
            </a:pPr>
            <a:endParaRPr lang="ru-RU" b="1" dirty="0">
              <a:latin typeface="+mj-lt"/>
            </a:endParaRPr>
          </a:p>
          <a:p>
            <a:pPr>
              <a:defRPr/>
            </a:pPr>
            <a:r>
              <a:rPr lang="ru-RU" b="1" dirty="0">
                <a:latin typeface="+mj-lt"/>
              </a:rPr>
              <a:t>Заштрихованные участки показывают потери прибыли при выборе объема выпуска меньшем (А) и большем (В), чем оптимальный уровень </a:t>
            </a:r>
          </a:p>
          <a:p>
            <a:pPr>
              <a:defRPr/>
            </a:pPr>
            <a:endParaRPr lang="ru-RU" b="1" dirty="0">
              <a:latin typeface="+mj-lt"/>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Box 2"/>
          <p:cNvSpPr txBox="1">
            <a:spLocks noChangeArrowheads="1"/>
          </p:cNvSpPr>
          <p:nvPr/>
        </p:nvSpPr>
        <p:spPr bwMode="auto">
          <a:xfrm>
            <a:off x="0" y="0"/>
            <a:ext cx="9144000" cy="646113"/>
          </a:xfrm>
          <a:prstGeom prst="rect">
            <a:avLst/>
          </a:prstGeom>
          <a:solidFill>
            <a:schemeClr val="bg2">
              <a:lumMod val="75000"/>
              <a:lumOff val="25000"/>
            </a:schemeClr>
          </a:solidFill>
          <a:ln w="9525">
            <a:noFill/>
            <a:miter lim="800000"/>
            <a:headEnd/>
            <a:tailEnd/>
          </a:ln>
        </p:spPr>
        <p:txBody>
          <a:bodyPr>
            <a:spAutoFit/>
          </a:bodyPr>
          <a:lstStyle/>
          <a:p>
            <a:pPr algn="ctr">
              <a:spcBef>
                <a:spcPct val="50000"/>
              </a:spcBef>
              <a:defRPr/>
            </a:pPr>
            <a:r>
              <a:rPr lang="ru-RU" sz="3600" b="1" dirty="0">
                <a:solidFill>
                  <a:srgbClr val="FF0000"/>
                </a:solidFill>
                <a:latin typeface="Arial Black" pitchFamily="34" charset="0"/>
              </a:rPr>
              <a:t>Случай максимизации прибыли</a:t>
            </a:r>
          </a:p>
        </p:txBody>
      </p:sp>
      <p:sp>
        <p:nvSpPr>
          <p:cNvPr id="8" name="Прямоугольник 7"/>
          <p:cNvSpPr/>
          <p:nvPr/>
        </p:nvSpPr>
        <p:spPr>
          <a:xfrm>
            <a:off x="1042988" y="1268413"/>
            <a:ext cx="6642100" cy="1323975"/>
          </a:xfrm>
          <a:prstGeom prst="rect">
            <a:avLst/>
          </a:prstGeom>
        </p:spPr>
        <p:txBody>
          <a:bodyPr wrap="none">
            <a:spAutoFit/>
          </a:bodyPr>
          <a:lstStyle/>
          <a:p>
            <a:pPr>
              <a:defRPr/>
            </a:pPr>
            <a:r>
              <a:rPr lang="en-US" sz="8000" dirty="0">
                <a:latin typeface="+mj-lt"/>
              </a:rPr>
              <a:t>TR-TC=max</a:t>
            </a:r>
          </a:p>
        </p:txBody>
      </p:sp>
      <p:sp>
        <p:nvSpPr>
          <p:cNvPr id="9" name="Rectangle 3"/>
          <p:cNvSpPr txBox="1">
            <a:spLocks noChangeArrowheads="1"/>
          </p:cNvSpPr>
          <p:nvPr/>
        </p:nvSpPr>
        <p:spPr>
          <a:xfrm>
            <a:off x="539750" y="3357563"/>
            <a:ext cx="8064500" cy="2232025"/>
          </a:xfrm>
          <a:prstGeom prst="rect">
            <a:avLst/>
          </a:prstGeom>
          <a:solidFill>
            <a:schemeClr val="bg2">
              <a:lumMod val="75000"/>
              <a:lumOff val="25000"/>
            </a:schemeClr>
          </a:solidFill>
        </p:spPr>
        <p:txBody>
          <a:bodyPr/>
          <a:lstStyle/>
          <a:p>
            <a:pPr>
              <a:defRPr/>
            </a:pPr>
            <a:r>
              <a:rPr lang="ru-RU" sz="4400" b="1" dirty="0">
                <a:latin typeface="+mj-lt"/>
              </a:rPr>
              <a:t>TR=MC </a:t>
            </a:r>
            <a:r>
              <a:rPr lang="ru-RU" sz="3200" b="1" dirty="0">
                <a:latin typeface="+mj-lt"/>
              </a:rPr>
              <a:t>- условие максимизации прибыли в точке, где кривая предельных издержек возрастает. </a:t>
            </a:r>
          </a:p>
          <a:p>
            <a:pPr>
              <a:defRPr/>
            </a:pPr>
            <a:endParaRPr lang="ru-RU" sz="2800" b="1" dirty="0">
              <a:latin typeface="+mj-lt"/>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Box 2"/>
          <p:cNvSpPr txBox="1">
            <a:spLocks noChangeArrowheads="1"/>
          </p:cNvSpPr>
          <p:nvPr/>
        </p:nvSpPr>
        <p:spPr bwMode="auto">
          <a:xfrm>
            <a:off x="0" y="0"/>
            <a:ext cx="9144000" cy="1200150"/>
          </a:xfrm>
          <a:prstGeom prst="rect">
            <a:avLst/>
          </a:prstGeom>
          <a:solidFill>
            <a:schemeClr val="bg2">
              <a:lumMod val="75000"/>
              <a:lumOff val="25000"/>
            </a:schemeClr>
          </a:solidFill>
          <a:ln w="9525">
            <a:noFill/>
            <a:miter lim="800000"/>
            <a:headEnd/>
            <a:tailEnd/>
          </a:ln>
        </p:spPr>
        <p:txBody>
          <a:bodyPr>
            <a:spAutoFit/>
          </a:bodyPr>
          <a:lstStyle/>
          <a:p>
            <a:pPr algn="ctr">
              <a:spcBef>
                <a:spcPct val="50000"/>
              </a:spcBef>
              <a:defRPr/>
            </a:pPr>
            <a:r>
              <a:rPr lang="ru-RU" sz="3600" b="1" dirty="0">
                <a:solidFill>
                  <a:srgbClr val="FF0000"/>
                </a:solidFill>
                <a:latin typeface="Arial Black" pitchFamily="34" charset="0"/>
              </a:rPr>
              <a:t>Предложение конкурентной фирмы в краткосрочном периоде</a:t>
            </a:r>
          </a:p>
        </p:txBody>
      </p:sp>
      <p:sp>
        <p:nvSpPr>
          <p:cNvPr id="9" name="Rectangle 3"/>
          <p:cNvSpPr txBox="1">
            <a:spLocks noChangeArrowheads="1"/>
          </p:cNvSpPr>
          <p:nvPr/>
        </p:nvSpPr>
        <p:spPr>
          <a:xfrm>
            <a:off x="611188" y="1484313"/>
            <a:ext cx="8064500" cy="2089150"/>
          </a:xfrm>
          <a:prstGeom prst="rect">
            <a:avLst/>
          </a:prstGeom>
          <a:solidFill>
            <a:schemeClr val="bg2">
              <a:lumMod val="75000"/>
              <a:lumOff val="25000"/>
            </a:schemeClr>
          </a:solidFill>
        </p:spPr>
        <p:txBody>
          <a:bodyPr/>
          <a:lstStyle/>
          <a:p>
            <a:pPr>
              <a:defRPr/>
            </a:pPr>
            <a:r>
              <a:rPr lang="ru-RU" sz="2800" b="1" dirty="0">
                <a:latin typeface="+mj-lt"/>
              </a:rPr>
              <a:t>У конкурентной фирмы остается только один параметр, который может изменить величину прибыли: объем предложения продукции.</a:t>
            </a:r>
          </a:p>
          <a:p>
            <a:pPr>
              <a:defRPr/>
            </a:pPr>
            <a:endParaRPr lang="ru-RU" sz="2800" b="1" dirty="0">
              <a:latin typeface="+mj-lt"/>
            </a:endParaRPr>
          </a:p>
        </p:txBody>
      </p:sp>
      <p:sp>
        <p:nvSpPr>
          <p:cNvPr id="5" name="Rectangle 3"/>
          <p:cNvSpPr txBox="1">
            <a:spLocks noChangeArrowheads="1"/>
          </p:cNvSpPr>
          <p:nvPr/>
        </p:nvSpPr>
        <p:spPr>
          <a:xfrm>
            <a:off x="611188" y="4005263"/>
            <a:ext cx="8064500" cy="2087562"/>
          </a:xfrm>
          <a:prstGeom prst="rect">
            <a:avLst/>
          </a:prstGeom>
          <a:solidFill>
            <a:schemeClr val="bg2">
              <a:lumMod val="75000"/>
              <a:lumOff val="25000"/>
            </a:schemeClr>
          </a:solidFill>
        </p:spPr>
        <p:txBody>
          <a:bodyPr/>
          <a:lstStyle/>
          <a:p>
            <a:pPr>
              <a:defRPr/>
            </a:pPr>
            <a:r>
              <a:rPr lang="ru-RU" sz="2800" b="1" dirty="0">
                <a:latin typeface="+mj-lt"/>
              </a:rPr>
              <a:t>Объем выпуска, </a:t>
            </a:r>
            <a:r>
              <a:rPr lang="ru-RU" sz="2800" b="1" dirty="0" err="1">
                <a:latin typeface="+mj-lt"/>
              </a:rPr>
              <a:t>максимизирующий</a:t>
            </a:r>
            <a:r>
              <a:rPr lang="ru-RU" sz="2800" b="1" dirty="0">
                <a:latin typeface="+mj-lt"/>
              </a:rPr>
              <a:t> прибыль, зависит от технологических и экономических условий функционирования фирмы</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Яркая">
  <a:themeElements>
    <a:clrScheme name="Эркер">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Яркая">
      <a:majorFont>
        <a:latin typeface="Century Gothic"/>
        <a:ea typeface=""/>
        <a:cs typeface=""/>
        <a:font script="Jpan" typeface="HGｺﾞｼｯｸM"/>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minorFont>
    </a:fontScheme>
    <a:fmtScheme name="Яркая">
      <a:fillStyleLst>
        <a:solidFill>
          <a:schemeClr val="phClr"/>
        </a:solidFill>
        <a:gradFill rotWithShape="1">
          <a:gsLst>
            <a:gs pos="0">
              <a:schemeClr val="phClr">
                <a:tint val="10000"/>
                <a:satMod val="300000"/>
              </a:schemeClr>
            </a:gs>
            <a:gs pos="34000">
              <a:schemeClr val="phClr">
                <a:tint val="13500"/>
                <a:satMod val="250000"/>
              </a:schemeClr>
            </a:gs>
            <a:gs pos="100000">
              <a:schemeClr val="phClr">
                <a:tint val="60000"/>
                <a:satMod val="200000"/>
              </a:schemeClr>
            </a:gs>
          </a:gsLst>
          <a:path path="circle">
            <a:fillToRect l="50000" t="155000" r="50000" b="-55000"/>
          </a:path>
        </a:gradFill>
        <a:gradFill rotWithShape="1">
          <a:gsLst>
            <a:gs pos="0">
              <a:schemeClr val="phClr">
                <a:tint val="60000"/>
                <a:satMod val="160000"/>
              </a:schemeClr>
            </a:gs>
            <a:gs pos="46000">
              <a:schemeClr val="phClr">
                <a:tint val="86000"/>
                <a:satMod val="160000"/>
              </a:schemeClr>
            </a:gs>
            <a:gs pos="100000">
              <a:schemeClr val="phClr">
                <a:shade val="40000"/>
                <a:satMod val="160000"/>
              </a:schemeClr>
            </a:gs>
          </a:gsLst>
          <a:path path="circle">
            <a:fillToRect l="50000" t="155000" r="50000" b="-55000"/>
          </a:path>
        </a:gradFill>
      </a:fillStyleLst>
      <a:lnStyleLst>
        <a:ln w="9525" cap="flat" cmpd="sng" algn="ctr">
          <a:solidFill>
            <a:schemeClr val="phClr">
              <a:satMod val="120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63500" dist="25400" dir="14700000" algn="t" rotWithShape="0">
              <a:srgbClr val="000000">
                <a:alpha val="50000"/>
              </a:srgbClr>
            </a:outerShdw>
          </a:effectLst>
        </a:effectStyle>
        <a:effectStyle>
          <a:effectLst>
            <a:outerShdw blurRad="50800" dist="38100" dir="14700000" algn="t" rotWithShape="0">
              <a:srgbClr val="000000">
                <a:alpha val="60000"/>
              </a:srgbClr>
            </a:outerShdw>
          </a:effectLst>
        </a:effectStyle>
        <a:effectStyle>
          <a:effectLst>
            <a:outerShdw blurRad="50800" dist="38100" dir="14700000" algn="t" rotWithShape="0">
              <a:srgbClr val="000000">
                <a:alpha val="60000"/>
              </a:srgbClr>
            </a:outerShdw>
          </a:effectLst>
          <a:scene3d>
            <a:camera prst="orthographicFront" fov="0">
              <a:rot lat="0" lon="0" rev="0"/>
            </a:camera>
            <a:lightRig rig="contrasting" dir="t">
              <a:rot lat="0" lon="0" rev="3600000"/>
            </a:lightRig>
          </a:scene3d>
          <a:sp3d prstMaterial="plastic">
            <a:bevelT w="127000" h="38200" prst="relaxedInset"/>
            <a:contourClr>
              <a:schemeClr val="phClr"/>
            </a:contourClr>
          </a:sp3d>
        </a:effectStyle>
      </a:effectStyleLst>
      <a:bgFillStyleLst>
        <a:solidFill>
          <a:schemeClr val="phClr"/>
        </a:solidFill>
        <a:gradFill rotWithShape="1">
          <a:gsLst>
            <a:gs pos="0">
              <a:schemeClr val="phClr">
                <a:shade val="48000"/>
                <a:satMod val="230000"/>
              </a:schemeClr>
            </a:gs>
            <a:gs pos="60000">
              <a:schemeClr val="phClr">
                <a:shade val="92000"/>
                <a:satMod val="230000"/>
              </a:schemeClr>
            </a:gs>
            <a:gs pos="100000">
              <a:schemeClr val="phClr">
                <a:tint val="85000"/>
                <a:satMod val="400000"/>
              </a:schemeClr>
            </a:gs>
          </a:gsLst>
          <a:lin ang="5400000" scaled="0"/>
        </a:gradFill>
        <a:blipFill>
          <a:blip xmlns:r="http://schemas.openxmlformats.org/officeDocument/2006/relationships" r:embed="rId1">
            <a:duotone>
              <a:schemeClr val="phClr">
                <a:shade val="1200"/>
                <a:satMod val="150000"/>
              </a:schemeClr>
              <a:schemeClr val="phClr">
                <a:tint val="90000"/>
                <a:satMod val="150000"/>
              </a:schemeClr>
            </a:duotone>
          </a:blip>
          <a:tile tx="0" ty="0" sx="70000" sy="70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Verve</Template>
  <TotalTime>518</TotalTime>
  <Words>705</Words>
  <Application>Microsoft Office PowerPoint</Application>
  <PresentationFormat>Экран (4:3)</PresentationFormat>
  <Paragraphs>147</Paragraphs>
  <Slides>14</Slides>
  <Notes>0</Notes>
  <HiddenSlides>0</HiddenSlides>
  <MMClips>0</MMClips>
  <ScaleCrop>false</ScaleCrop>
  <HeadingPairs>
    <vt:vector size="4" baseType="variant">
      <vt:variant>
        <vt:lpstr>Тема</vt:lpstr>
      </vt:variant>
      <vt:variant>
        <vt:i4>1</vt:i4>
      </vt:variant>
      <vt:variant>
        <vt:lpstr>Заголовки слайдов</vt:lpstr>
      </vt:variant>
      <vt:variant>
        <vt:i4>14</vt:i4>
      </vt:variant>
    </vt:vector>
  </HeadingPairs>
  <TitlesOfParts>
    <vt:vector size="15" baseType="lpstr">
      <vt:lpstr>Яркая</vt:lpstr>
      <vt:lpstr>Экономическая    конкуренция</vt:lpstr>
      <vt:lpstr>Понятие конкуренции в экономике</vt:lpstr>
      <vt:lpstr>Слайд 3</vt:lpstr>
      <vt:lpstr>Виды конкуренции</vt:lpstr>
      <vt:lpstr>Слайд 5</vt:lpstr>
      <vt:lpstr>Слайд 6</vt:lpstr>
      <vt:lpstr>Слайд 7</vt:lpstr>
      <vt:lpstr>Типы конкурентного поведения</vt:lpstr>
      <vt:lpstr>Плюсы и минусы конкуренции</vt:lpstr>
      <vt:lpstr>Слайд 10</vt:lpstr>
      <vt:lpstr>Слайд 11</vt:lpstr>
      <vt:lpstr>Слайд 12</vt:lpstr>
      <vt:lpstr>Слайд 13</vt:lpstr>
      <vt:lpstr>Слайд 14</vt:lpstr>
    </vt:vector>
  </TitlesOfParts>
  <Company>Grizli777</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Слайд 1</dc:title>
  <dc:creator>Admin</dc:creator>
  <cp:lastModifiedBy>User</cp:lastModifiedBy>
  <cp:revision>57</cp:revision>
  <dcterms:created xsi:type="dcterms:W3CDTF">2012-03-21T15:05:47Z</dcterms:created>
  <dcterms:modified xsi:type="dcterms:W3CDTF">2019-03-14T17:29:38Z</dcterms:modified>
</cp:coreProperties>
</file>